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045" r:id="rId1"/>
  </p:sldMasterIdLst>
  <p:sldIdLst>
    <p:sldId id="256" r:id="rId2"/>
    <p:sldId id="258" r:id="rId3"/>
    <p:sldId id="262" r:id="rId4"/>
    <p:sldId id="263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96" d="100"/>
          <a:sy n="96" d="100"/>
        </p:scale>
        <p:origin x="96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3/13/2014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18758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>
        <p14:pan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3/13/2014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83872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>
        <p14:pan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B61BEF0D-F0BB-DE4B-95CE-6DB70DBA9567}" type="datetimeFigureOut">
              <a:rPr lang="en-US" smtClean="0"/>
              <a:pPr/>
              <a:t>3/13/2014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42171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>
        <p14:pan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B61BEF0D-F0BB-DE4B-95CE-6DB70DBA9567}" type="datetimeFigureOut">
              <a:rPr lang="en-US" smtClean="0"/>
              <a:pPr/>
              <a:t>3/13/2014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352569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>
        <p14:pan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B61BEF0D-F0BB-DE4B-95CE-6DB70DBA9567}" type="datetimeFigureOut">
              <a:rPr lang="en-US" smtClean="0"/>
              <a:pPr/>
              <a:t>3/13/2014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6092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>
        <p14:pan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3/13/2014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01283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>
        <p14:pan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3/13/2014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71932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>
        <p14:pan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3/13/2014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58661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>
        <p14:pan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B61BEF0D-F0BB-DE4B-95CE-6DB70DBA9567}" type="datetimeFigureOut">
              <a:rPr lang="en-US" smtClean="0"/>
              <a:pPr/>
              <a:t>3/13/2014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8281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>
        <p14:pan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81891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>
        <p14:pan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B61BEF0D-F0BB-DE4B-95CE-6DB70DBA9567}" type="datetimeFigureOut">
              <a:rPr lang="en-US" smtClean="0"/>
              <a:pPr/>
              <a:t>3/13/2014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99115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>
        <p14:pan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3/13/2014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50681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>
        <p14:pan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3/13/2014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6106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>
        <p14:pan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3/13/2014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7175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>
        <p14:pan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3/13/2014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52126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>
        <p14:pan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3/13/2014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56759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>
        <p14:pan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3/13/2014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63874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>
        <p14:pan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3/13/2014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448429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046" r:id="rId1"/>
    <p:sldLayoutId id="2147484047" r:id="rId2"/>
    <p:sldLayoutId id="2147484048" r:id="rId3"/>
    <p:sldLayoutId id="2147484049" r:id="rId4"/>
    <p:sldLayoutId id="2147484050" r:id="rId5"/>
    <p:sldLayoutId id="2147484051" r:id="rId6"/>
    <p:sldLayoutId id="2147484052" r:id="rId7"/>
    <p:sldLayoutId id="2147484053" r:id="rId8"/>
    <p:sldLayoutId id="2147484054" r:id="rId9"/>
    <p:sldLayoutId id="2147484055" r:id="rId10"/>
    <p:sldLayoutId id="2147484056" r:id="rId11"/>
    <p:sldLayoutId id="2147484057" r:id="rId12"/>
    <p:sldLayoutId id="2147484058" r:id="rId13"/>
    <p:sldLayoutId id="2147484059" r:id="rId14"/>
    <p:sldLayoutId id="2147484060" r:id="rId15"/>
    <p:sldLayoutId id="2147484061" r:id="rId16"/>
    <p:sldLayoutId id="2147484062" r:id="rId17"/>
  </p:sldLayoutIdLst>
  <mc:AlternateContent xmlns:mc="http://schemas.openxmlformats.org/markup-compatibility/2006">
    <mc:Choice xmlns:p14="http://schemas.microsoft.com/office/powerpoint/2010/main" Requires="p14">
      <p:transition spd="slow" p14:dur="1300">
        <p14:pan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This presentation uses the vapor trail theme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3296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>
        <p14:pan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5400" dirty="0" smtClean="0"/>
              <a:t>The transition makes it look like the text is moving on and off the slide….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24980154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>
        <p14:pan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5400" dirty="0" smtClean="0"/>
              <a:t>…while the background elements stay the same.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13025825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>
        <p14:pan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5400" dirty="0" smtClean="0"/>
              <a:t>See?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32399844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>
        <p14:pan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Gill Sans MT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TC104033937[[fn=Vapor Trail]]</Template>
  <TotalTime>36</TotalTime>
  <Words>34</Words>
  <Application>Microsoft Office PowerPoint</Application>
  <PresentationFormat>Widescreen</PresentationFormat>
  <Paragraphs>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Gill Sans MT</vt:lpstr>
      <vt:lpstr>Vapor Trail</vt:lpstr>
      <vt:lpstr>This presentation uses the vapor trail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Charley Harper</dc:title>
  <dc:creator>Elizabeth Szypulski</dc:creator>
  <cp:lastModifiedBy>Elizabeth Szypulski</cp:lastModifiedBy>
  <cp:revision>6</cp:revision>
  <dcterms:created xsi:type="dcterms:W3CDTF">2014-03-13T12:28:12Z</dcterms:created>
  <dcterms:modified xsi:type="dcterms:W3CDTF">2014-03-13T16:01:20Z</dcterms:modified>
</cp:coreProperties>
</file>