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047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55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868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15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38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13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49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49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81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335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84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25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677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55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57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197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8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presentation uses the Organic Theme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Isn’t the transition nice?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154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lines at the edge of the slide make it look like all the slides are connected…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99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…so it really looks like the slides are moving by.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14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41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This presentation uses the Organic Theme</vt:lpstr>
      <vt:lpstr>Isn’t the transition nice?</vt:lpstr>
      <vt:lpstr>The lines at the edge of the slide make it look like all the slides are connected…</vt:lpstr>
      <vt:lpstr>…so it really looks like the slides are moving by.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Charley Harper</dc:title>
  <dc:creator>Elizabeth Szypulski</dc:creator>
  <cp:lastModifiedBy>Elizabeth Szypulski</cp:lastModifiedBy>
  <cp:revision>5</cp:revision>
  <dcterms:created xsi:type="dcterms:W3CDTF">2014-03-13T12:28:12Z</dcterms:created>
  <dcterms:modified xsi:type="dcterms:W3CDTF">2014-03-13T15:51:51Z</dcterms:modified>
</cp:coreProperties>
</file>