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6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2011-2012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2012-2013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31240456"/>
        <c:axId val="331241632"/>
      </c:barChart>
      <c:catAx>
        <c:axId val="331240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241632"/>
        <c:crosses val="autoZero"/>
        <c:auto val="1"/>
        <c:lblAlgn val="ctr"/>
        <c:lblOffset val="100"/>
        <c:noMultiLvlLbl val="0"/>
      </c:catAx>
      <c:valAx>
        <c:axId val="331241632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31240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29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400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672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64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34835-4539-4F10-A89C-CB09E44180C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33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9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440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9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02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1" y="4443682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4" y="1081458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42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5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90" y="2435959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1" y="2286002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17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997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2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2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2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83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1" y="447188"/>
            <a:ext cx="10571999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3" y="2222287"/>
            <a:ext cx="10554575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18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3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9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3"/>
            <a:ext cx="10561419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3" y="2222289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7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0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9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40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7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7" y="2751140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601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11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49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2" y="446089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2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4" y="446090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2" y="2260740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04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9" y="727524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9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1" y="6041364"/>
            <a:ext cx="976879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4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90"/>
            <a:ext cx="1062155" cy="49059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022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1" y="447188"/>
            <a:ext cx="10571999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3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5" y="6041364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5" y="6041364"/>
            <a:ext cx="134370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7/23/2013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2" y="5915890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262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xStyles>
    <p:titleStyle>
      <a:lvl1pPr algn="l" defTabSz="457189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39994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79993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599910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6@163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6000" dirty="0"/>
              <a:t>Band Boosters Meeting</a:t>
            </a:r>
          </a:p>
          <a:p>
            <a:r>
              <a:rPr lang="en-US" sz="12000" dirty="0"/>
              <a:t>July 1, 2013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1002" y="3942697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 dirty="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5397736" y="2057402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24101" y="3165726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 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75000"/>
    </mc:Choice>
    <mc:Fallback>
      <p:transition advClick="0" advTm="75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July 15, 2013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</a:t>
            </a:r>
            <a:r>
              <a:rPr lang="en-US" baseline="30000" dirty="0" smtClean="0"/>
              <a:t>th</a:t>
            </a:r>
            <a:r>
              <a:rPr lang="en-US" dirty="0" smtClean="0"/>
              <a:t> - </a:t>
            </a:r>
            <a:r>
              <a:rPr lang="en-US" dirty="0"/>
              <a:t> 7 p.m.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2222288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85000"/>
            </a:pPr>
            <a:endParaRPr lang="en-US" dirty="0" smtClean="0"/>
          </a:p>
          <a:p>
            <a:pPr>
              <a:buSzPct val="85000"/>
            </a:pPr>
            <a:endParaRPr lang="en-US" dirty="0"/>
          </a:p>
          <a:p>
            <a:pPr>
              <a:buSzPct val="85000"/>
            </a:pPr>
            <a:r>
              <a:rPr lang="en-US" dirty="0" smtClean="0"/>
              <a:t>New </a:t>
            </a:r>
            <a:r>
              <a:rPr lang="en-US" dirty="0"/>
              <a:t>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dirty="0"/>
              <a:t>Fundraising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Officer Announcement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2013-2014 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2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Elections were held in June</a:t>
            </a:r>
          </a:p>
          <a:p>
            <a:pPr algn="ctr"/>
            <a:r>
              <a:rPr lang="en-US" sz="2800" dirty="0"/>
              <a:t>for new Band Boosters officers for the</a:t>
            </a:r>
          </a:p>
          <a:p>
            <a:pPr algn="ctr"/>
            <a:r>
              <a:rPr lang="en-US" sz="2800" dirty="0"/>
              <a:t>2013-2014 school year. </a:t>
            </a:r>
          </a:p>
          <a:p>
            <a:pPr algn="ctr"/>
            <a:r>
              <a:rPr lang="en-US" sz="2800" dirty="0"/>
              <a:t>Before we welcome our new officers,</a:t>
            </a:r>
          </a:p>
          <a:p>
            <a:pPr algn="ctr"/>
            <a:r>
              <a:rPr lang="en-US" sz="2800" dirty="0"/>
              <a:t>we want to give a huge                                          </a:t>
            </a:r>
            <a:r>
              <a:rPr lang="en-US" sz="6000" dirty="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 dirty="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 dirty="0"/>
              <a:t>to our 2012-2013 officers for a spectacular year and for all </a:t>
            </a:r>
            <a:r>
              <a:rPr lang="en-US" sz="2800" dirty="0"/>
              <a:t>their </a:t>
            </a:r>
            <a:r>
              <a:rPr lang="en-US" sz="2800" dirty="0"/>
              <a:t>hard 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2013-14 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829082"/>
              </p:ext>
            </p:extLst>
          </p:nvPr>
        </p:nvGraphicFramePr>
        <p:xfrm>
          <a:off x="3428999" y="2409825"/>
          <a:ext cx="5334000" cy="257556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/>
                <a:gridCol w="3352800"/>
              </a:tblGrid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Officer</a:t>
                      </a:r>
                      <a:r>
                        <a:rPr lang="en-US" sz="1900" baseline="0" dirty="0" smtClean="0"/>
                        <a:t> </a:t>
                      </a:r>
                      <a:r>
                        <a:rPr lang="en-US" sz="1900" dirty="0" smtClean="0"/>
                        <a:t>Position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Member</a:t>
                      </a:r>
                      <a:endParaRPr lang="en-US" sz="1900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President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Ms. Sara</a:t>
                      </a:r>
                      <a:r>
                        <a:rPr lang="en-US" sz="1900" baseline="0" dirty="0" smtClean="0"/>
                        <a:t> Morales</a:t>
                      </a:r>
                      <a:endParaRPr lang="en-US" sz="1900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Vice President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Mr. Terrance</a:t>
                      </a:r>
                      <a:r>
                        <a:rPr lang="en-US" sz="1900" baseline="0" dirty="0" smtClean="0"/>
                        <a:t> Miller</a:t>
                      </a:r>
                      <a:endParaRPr lang="en-US" sz="1900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Accounting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Ms. Sandra Lee</a:t>
                      </a:r>
                      <a:endParaRPr lang="en-US" sz="19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Fundraising</a:t>
                      </a:r>
                      <a:r>
                        <a:rPr lang="en-US" sz="1900" baseline="0" dirty="0" smtClean="0"/>
                        <a:t> Chair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Ms. Julia Stevens</a:t>
                      </a:r>
                      <a:endParaRPr lang="en-US" sz="1900" dirty="0"/>
                    </a:p>
                  </a:txBody>
                  <a:tcPr/>
                </a:tc>
              </a:tr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Secretary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Mrs.</a:t>
                      </a:r>
                      <a:r>
                        <a:rPr lang="en-US" sz="1900" baseline="0" dirty="0" smtClean="0"/>
                        <a:t> Gwen Pierce</a:t>
                      </a:r>
                      <a:endParaRPr lang="en-US" sz="1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8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Past and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Fundraising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1" y="2501845"/>
            <a:ext cx="5185873" cy="4241857"/>
          </a:xfrm>
        </p:spPr>
        <p:txBody>
          <a:bodyPr>
            <a:normAutofit fontScale="92500" lnSpcReduction="20000"/>
          </a:bodyPr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Bake Sale</a:t>
            </a:r>
          </a:p>
          <a:p>
            <a:pPr lvl="1"/>
            <a:r>
              <a:rPr lang="en-US" dirty="0" smtClean="0"/>
              <a:t>Candy bar 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smtClean="0"/>
              <a:t>Candy-grams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</a:t>
            </a:r>
            <a:br>
              <a:rPr lang="en-US" dirty="0" smtClean="0"/>
            </a:br>
            <a:r>
              <a:rPr lang="en-US" dirty="0" smtClean="0"/>
              <a:t>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1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467069"/>
              </p:ext>
            </p:extLst>
          </p:nvPr>
        </p:nvGraphicFramePr>
        <p:xfrm>
          <a:off x="2081214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2013-2014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3" y="2222288"/>
            <a:ext cx="10563287" cy="4292813"/>
          </a:xfrm>
        </p:spPr>
        <p:txBody>
          <a:bodyPr>
            <a:normAutofit fontScale="92500" lnSpcReduction="10000"/>
          </a:bodyPr>
          <a:lstStyle/>
          <a:p>
            <a:pPr>
              <a:buSzPct val="85000"/>
            </a:pPr>
            <a:endParaRPr lang="en-US" b="1" dirty="0" smtClean="0"/>
          </a:p>
          <a:p>
            <a:pPr>
              <a:buSzPct val="85000"/>
            </a:pPr>
            <a:endParaRPr lang="en-US" b="1" dirty="0"/>
          </a:p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40" lvl="1"/>
            <a:r>
              <a:rPr lang="en-US" sz="1800" dirty="0"/>
              <a:t>Each lasts 6 weeks, with 2 week break in between</a:t>
            </a:r>
          </a:p>
          <a:p>
            <a:pPr marL="919140" lvl="1"/>
            <a:r>
              <a:rPr lang="en-US" sz="1800" dirty="0"/>
              <a:t>Need Project Coordinators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marL="457189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 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 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Julia Stevens, Fundraising Chair at </a:t>
            </a:r>
            <a:r>
              <a:rPr lang="en-US" dirty="0" smtClean="0">
                <a:hlinkClick r:id="rId2"/>
              </a:rPr>
              <a:t>jstevens686@163.com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0</TotalTime>
  <Words>260</Words>
  <Application>Microsoft Office PowerPoint</Application>
  <PresentationFormat>Widescreen</PresentationFormat>
  <Paragraphs>78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Century Gothic</vt:lpstr>
      <vt:lpstr>Impact</vt:lpstr>
      <vt:lpstr>Segoe Print</vt:lpstr>
      <vt:lpstr>Wingdings</vt:lpstr>
      <vt:lpstr>Wingdings 2</vt:lpstr>
      <vt:lpstr>Quotable</vt:lpstr>
      <vt:lpstr>PowerPoint Presentation</vt:lpstr>
      <vt:lpstr>Agenda</vt:lpstr>
      <vt:lpstr>New Officer Announcement</vt:lpstr>
      <vt:lpstr>Elections and Appreciation</vt:lpstr>
      <vt:lpstr>New 2013-14 Band Booster Officers</vt:lpstr>
      <vt:lpstr>Fundraising</vt:lpstr>
      <vt:lpstr>Possible Fundraising Projects</vt:lpstr>
      <vt:lpstr>Past Fundraising Results</vt:lpstr>
      <vt:lpstr>Choose 2013-2014 Projects </vt:lpstr>
      <vt:lpstr>Next Meeting</vt:lpstr>
      <vt:lpstr>See You Next Month!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2013-07-23T20:42:59Z</dcterms:created>
  <dcterms:modified xsi:type="dcterms:W3CDTF">2013-07-23T21:09:38Z</dcterms:modified>
</cp:coreProperties>
</file>