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89" r:id="rId1"/>
  </p:sldMasterIdLst>
  <p:notesMasterIdLst>
    <p:notesMasterId r:id="rId10"/>
  </p:notesMasterIdLst>
  <p:sldIdLst>
    <p:sldId id="256" r:id="rId2"/>
    <p:sldId id="260" r:id="rId3"/>
    <p:sldId id="261" r:id="rId4"/>
    <p:sldId id="265" r:id="rId5"/>
    <p:sldId id="262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4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07F2F-1D3D-4210-85D8-A237EEBB8BB5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54CBC-0906-4914-9590-10EDED118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2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71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76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18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47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54CBC-0906-4914-9590-10EDED1186C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8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0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1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182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85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0043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11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0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938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41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00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1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3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1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1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B239E-8CCE-48DF-B8C2-40203DE1F25E}" type="datetimeFigureOut">
              <a:rPr lang="en-US" smtClean="0"/>
              <a:t>7/23/2013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EAC1CD-AA00-4C96-B278-BD1190AF4D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3124201"/>
            <a:ext cx="4876800" cy="1825625"/>
          </a:xfrm>
        </p:spPr>
        <p:txBody>
          <a:bodyPr>
            <a:normAutofit/>
          </a:bodyPr>
          <a:lstStyle/>
          <a:p>
            <a:r>
              <a:rPr lang="en-US" sz="3200" dirty="0"/>
              <a:t>Employee </a:t>
            </a:r>
            <a:endParaRPr lang="en-US" sz="3200" dirty="0" smtClean="0"/>
          </a:p>
          <a:p>
            <a:r>
              <a:rPr lang="en-US" sz="3200" dirty="0" smtClean="0"/>
              <a:t>Wellness </a:t>
            </a:r>
            <a:r>
              <a:rPr lang="en-US" sz="3200" dirty="0"/>
              <a:t>Program</a:t>
            </a:r>
          </a:p>
          <a:p>
            <a:r>
              <a:rPr lang="en-US" sz="2400" dirty="0"/>
              <a:t>Sneak Peak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86200" y="762000"/>
            <a:ext cx="3716640" cy="2246682"/>
            <a:chOff x="4552714" y="1295400"/>
            <a:chExt cx="3716640" cy="2246682"/>
          </a:xfrm>
        </p:grpSpPr>
        <p:sp>
          <p:nvSpPr>
            <p:cNvPr id="15" name="TextBox 2"/>
            <p:cNvSpPr txBox="1"/>
            <p:nvPr/>
          </p:nvSpPr>
          <p:spPr>
            <a:xfrm>
              <a:off x="5334000" y="1295400"/>
              <a:ext cx="2667000" cy="124668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800" spc="-100" dirty="0">
                  <a:solidFill>
                    <a:schemeClr val="accent1">
                      <a:lumMod val="75000"/>
                    </a:schemeClr>
                  </a:solidFill>
                  <a:latin typeface="Tw Cen MT" pitchFamily="34" charset="0"/>
                  <a:cs typeface="MV Boli" pitchFamily="2" charset="0"/>
                </a:rPr>
                <a:t>Geb</a:t>
              </a:r>
            </a:p>
            <a:p>
              <a:r>
                <a:rPr lang="en-US" sz="3600" spc="-100" dirty="0">
                  <a:solidFill>
                    <a:schemeClr val="accent1">
                      <a:lumMod val="75000"/>
                    </a:schemeClr>
                  </a:solidFill>
                  <a:latin typeface="Tw Cen MT" pitchFamily="34" charset="0"/>
                  <a:cs typeface="MV Boli" pitchFamily="2" charset="0"/>
                </a:rPr>
                <a:t>   </a:t>
              </a:r>
            </a:p>
          </p:txBody>
        </p:sp>
        <p:pic>
          <p:nvPicPr>
            <p:cNvPr id="16" name="Picture 15" descr="C:\Users\Screencaster\AppData\Local\Microsoft\Windows\Temporary Internet Files\Content.IE5\XRRBG5YO\MC900440112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714" y="1676400"/>
              <a:ext cx="1642083" cy="1865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5"/>
            <p:cNvSpPr txBox="1"/>
            <p:nvPr/>
          </p:nvSpPr>
          <p:spPr>
            <a:xfrm>
              <a:off x="6155244" y="1983865"/>
              <a:ext cx="2114110" cy="92988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000" dirty="0">
                  <a:solidFill>
                    <a:schemeClr val="bg1">
                      <a:lumMod val="65000"/>
                    </a:schemeClr>
                  </a:solidFill>
                  <a:latin typeface="Tw Cen MT" pitchFamily="34" charset="0"/>
                </a:rPr>
                <a:t>BIO</a:t>
              </a:r>
              <a:r>
                <a:rPr lang="en-US" sz="4000" dirty="0">
                  <a:solidFill>
                    <a:schemeClr val="bg1">
                      <a:lumMod val="65000"/>
                    </a:schemeClr>
                  </a:solidFill>
                  <a:latin typeface="Tw Cen MT Condensed Extra Bold" pitchFamily="34" charset="0"/>
                </a:rPr>
                <a:t>FUELS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423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New Wellness Program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7334" y="1727978"/>
            <a:ext cx="4185623" cy="330411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Geb BioFuels will be implementing </a:t>
            </a:r>
            <a:r>
              <a:rPr lang="en-US" sz="2400" dirty="0" smtClean="0"/>
              <a:t>its </a:t>
            </a:r>
            <a:r>
              <a:rPr lang="en-US" sz="2400" dirty="0"/>
              <a:t>new Wellness Program in </a:t>
            </a:r>
            <a:r>
              <a:rPr lang="en-US" sz="2400" dirty="0" smtClean="0"/>
              <a:t>January.</a:t>
            </a:r>
          </a:p>
          <a:p>
            <a:r>
              <a:rPr lang="en-US" sz="2400" dirty="0" smtClean="0"/>
              <a:t>The program will provide resources </a:t>
            </a:r>
            <a:r>
              <a:rPr lang="en-US" sz="2400" dirty="0"/>
              <a:t>and opportunities for </a:t>
            </a:r>
            <a:r>
              <a:rPr lang="en-US" sz="2400" dirty="0" smtClean="0"/>
              <a:t>employees </a:t>
            </a:r>
            <a:r>
              <a:rPr lang="en-US" sz="2400" dirty="0"/>
              <a:t>to improve </a:t>
            </a:r>
            <a:r>
              <a:rPr lang="en-US" sz="2400" dirty="0" smtClean="0"/>
              <a:t>their </a:t>
            </a:r>
            <a:r>
              <a:rPr lang="en-US" sz="2400" dirty="0"/>
              <a:t>overall health.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 descr="C:\Users\mia\AppData\Local\Microsoft\Windows\Temporary Internet Files\Content.IE5\RBDJTRQY\MP9004387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3733800" cy="25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78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Health </a:t>
            </a:r>
            <a:r>
              <a:rPr lang="en-US" dirty="0">
                <a:solidFill>
                  <a:schemeClr val="accent2"/>
                </a:solidFill>
              </a:rPr>
              <a:t>and Wellness Screenings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4191000" cy="4373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Screenings </a:t>
            </a:r>
            <a:r>
              <a:rPr lang="en-US" sz="2400" dirty="0"/>
              <a:t>for Blood </a:t>
            </a:r>
            <a:r>
              <a:rPr lang="en-US" sz="2400" dirty="0" smtClean="0"/>
              <a:t>Pressure</a:t>
            </a:r>
            <a:r>
              <a:rPr lang="en-US" sz="2400" dirty="0"/>
              <a:t>, Cancer, Heart Attack/Stroke Risk, Diabetes and more</a:t>
            </a:r>
          </a:p>
          <a:p>
            <a:r>
              <a:rPr lang="en-US" sz="2400" dirty="0"/>
              <a:t>Provided by </a:t>
            </a:r>
            <a:r>
              <a:rPr lang="en-US" sz="2400" dirty="0" smtClean="0"/>
              <a:t>University </a:t>
            </a:r>
            <a:r>
              <a:rPr lang="en-US" sz="2400" dirty="0"/>
              <a:t>Hospital Community Outreach and Health Education Programs</a:t>
            </a:r>
          </a:p>
        </p:txBody>
      </p:sp>
      <p:pic>
        <p:nvPicPr>
          <p:cNvPr id="3074" name="Picture 2" descr="C:\Users\mia\AppData\Local\Microsoft\Windows\Temporary Internet Files\Content.IE5\RBDJTRQY\MP900422344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4600" y="1600200"/>
            <a:ext cx="2578100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12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Healthy Weight Seminars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00" y="1524000"/>
            <a:ext cx="4876800" cy="4724399"/>
          </a:xfrm>
        </p:spPr>
        <p:txBody>
          <a:bodyPr>
            <a:normAutofit/>
          </a:bodyPr>
          <a:lstStyle/>
          <a:p>
            <a:r>
              <a:rPr lang="en-US" sz="2400" dirty="0"/>
              <a:t>Nutrition education</a:t>
            </a:r>
          </a:p>
          <a:p>
            <a:r>
              <a:rPr lang="en-US" sz="2400" dirty="0"/>
              <a:t>Healthy food preparation</a:t>
            </a:r>
          </a:p>
          <a:p>
            <a:r>
              <a:rPr lang="en-US" sz="2400" dirty="0"/>
              <a:t>Food shopping </a:t>
            </a:r>
            <a:r>
              <a:rPr lang="en-US" sz="2400" dirty="0" smtClean="0"/>
              <a:t>tips</a:t>
            </a:r>
            <a:endParaRPr lang="en-US" sz="2400" dirty="0"/>
          </a:p>
          <a:p>
            <a:r>
              <a:rPr lang="en-US" sz="2400" dirty="0"/>
              <a:t>Responsible weight loss planning</a:t>
            </a:r>
          </a:p>
          <a:p>
            <a:r>
              <a:rPr lang="en-US" sz="2400" dirty="0"/>
              <a:t>Tips for long-term weight management</a:t>
            </a:r>
          </a:p>
        </p:txBody>
      </p:sp>
      <p:pic>
        <p:nvPicPr>
          <p:cNvPr id="4" name="Picture 6" descr="C:\Users\mia\AppData\Local\Microsoft\Windows\Temporary Internet Files\Content.IE5\F974CFK5\MP900410155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00600" y="939800"/>
            <a:ext cx="7022562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02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Web Tools for Tracking Your Health Goals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41500"/>
            <a:ext cx="7547780" cy="1219200"/>
          </a:xfrm>
        </p:spPr>
        <p:txBody>
          <a:bodyPr>
            <a:normAutofit/>
          </a:bodyPr>
          <a:lstStyle/>
          <a:p>
            <a:r>
              <a:rPr lang="en-US" sz="2400" dirty="0"/>
              <a:t>Learn about free online tools that can help you keep track of your goals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74" y="3276600"/>
            <a:ext cx="6059187" cy="24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51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Stress Management Tips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9193" y="1524000"/>
            <a:ext cx="3505200" cy="4550251"/>
          </a:xfrm>
        </p:spPr>
        <p:txBody>
          <a:bodyPr>
            <a:normAutofit/>
          </a:bodyPr>
          <a:lstStyle/>
          <a:p>
            <a:r>
              <a:rPr lang="en-US" sz="2400" dirty="0"/>
              <a:t>Relaxation Techniques</a:t>
            </a:r>
          </a:p>
          <a:p>
            <a:r>
              <a:rPr lang="en-US" sz="2400" dirty="0"/>
              <a:t>Positive Communication</a:t>
            </a:r>
          </a:p>
          <a:p>
            <a:r>
              <a:rPr lang="en-US" sz="2400" dirty="0"/>
              <a:t>Time Management</a:t>
            </a:r>
          </a:p>
          <a:p>
            <a:r>
              <a:rPr lang="en-US" sz="2400" dirty="0"/>
              <a:t>Establishing Priorities</a:t>
            </a:r>
          </a:p>
          <a:p>
            <a:r>
              <a:rPr lang="en-US" sz="2400" dirty="0"/>
              <a:t>Conflict Resolution</a:t>
            </a:r>
          </a:p>
          <a:p>
            <a:r>
              <a:rPr lang="en-US" sz="2400" dirty="0"/>
              <a:t>Counseling Programs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757" y="1524000"/>
            <a:ext cx="3545016" cy="531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7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Fitness Center Discounts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056" name="Picture 8" descr="C:\Users\mia\AppData\Local\Microsoft\Windows\Temporary Internet Files\Content.IE5\5HH6E9DX\MP900408967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5000" y="1600200"/>
            <a:ext cx="2604366" cy="431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9193" y="1524000"/>
            <a:ext cx="3505200" cy="45502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Flexible hours</a:t>
            </a:r>
          </a:p>
          <a:p>
            <a:r>
              <a:rPr lang="en-US" sz="2400" dirty="0" smtClean="0"/>
              <a:t>Multiple TVs</a:t>
            </a:r>
          </a:p>
          <a:p>
            <a:r>
              <a:rPr lang="en-US" sz="2400" dirty="0" smtClean="0"/>
              <a:t>Pool (Lap Swim)</a:t>
            </a:r>
          </a:p>
        </p:txBody>
      </p:sp>
    </p:spTree>
    <p:extLst>
      <p:ext uri="{BB962C8B-B14F-4D97-AF65-F5344CB8AC3E}">
        <p14:creationId xmlns:p14="http://schemas.microsoft.com/office/powerpoint/2010/main" val="1582185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Monthly Wellness Newsletter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02" y="1930400"/>
            <a:ext cx="3823731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9778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142</Words>
  <Application>Microsoft Office PowerPoint</Application>
  <PresentationFormat>Widescreen</PresentationFormat>
  <Paragraphs>37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MV Boli</vt:lpstr>
      <vt:lpstr>Trebuchet MS</vt:lpstr>
      <vt:lpstr>Tw Cen MT</vt:lpstr>
      <vt:lpstr>Tw Cen MT Condensed Extra Bold</vt:lpstr>
      <vt:lpstr>Wingdings 3</vt:lpstr>
      <vt:lpstr>Facet</vt:lpstr>
      <vt:lpstr>PowerPoint Presentation</vt:lpstr>
      <vt:lpstr>New Wellness Program</vt:lpstr>
      <vt:lpstr>Health and Wellness Screenings </vt:lpstr>
      <vt:lpstr>Healthy Weight Seminars</vt:lpstr>
      <vt:lpstr>Web Tools for Tracking Your Health Goals</vt:lpstr>
      <vt:lpstr>Stress Management Tips</vt:lpstr>
      <vt:lpstr>Fitness Center Discounts</vt:lpstr>
      <vt:lpstr>Monthly Wellness Newsletter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2013-07-23T20:05:38Z</dcterms:created>
  <dcterms:modified xsi:type="dcterms:W3CDTF">2013-07-23T20:05:44Z</dcterms:modified>
</cp:coreProperties>
</file>