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5631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0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2626"/>
    <a:srgbClr val="EB5605"/>
    <a:srgbClr val="B9CA1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17" autoAdjust="0"/>
    <p:restoredTop sz="95597" autoAdjust="0"/>
  </p:normalViewPr>
  <p:slideViewPr>
    <p:cSldViewPr>
      <p:cViewPr varScale="1">
        <p:scale>
          <a:sx n="71" d="100"/>
          <a:sy n="71" d="100"/>
        </p:scale>
        <p:origin x="52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AA96A9-63C0-4846-A628-D1B187FBA004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792656-BE4E-4A63-BFEE-A0AA316F9C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9314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B21C4D-A3EF-41AD-B028-D211A8881C65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621236-1FB5-4027-95EF-D316170656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495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621236-1FB5-4027-95EF-D316170656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3372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04EC-7D63-4ACF-938D-F949A8B14D11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6ED8D-8826-40E3-9F32-D90B205C0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362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04EC-7D63-4ACF-938D-F949A8B14D11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6ED8D-8826-40E3-9F32-D90B205C0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674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04EC-7D63-4ACF-938D-F949A8B14D11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6ED8D-8826-40E3-9F32-D90B205C0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543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04EC-7D63-4ACF-938D-F949A8B14D11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6ED8D-8826-40E3-9F32-D90B205C0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804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04EC-7D63-4ACF-938D-F949A8B14D11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6ED8D-8826-40E3-9F32-D90B205C0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729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04EC-7D63-4ACF-938D-F949A8B14D11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6ED8D-8826-40E3-9F32-D90B205C0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711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04EC-7D63-4ACF-938D-F949A8B14D11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6ED8D-8826-40E3-9F32-D90B205C0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14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04EC-7D63-4ACF-938D-F949A8B14D11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6ED8D-8826-40E3-9F32-D90B205C0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57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04EC-7D63-4ACF-938D-F949A8B14D11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6ED8D-8826-40E3-9F32-D90B205C0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919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04EC-7D63-4ACF-938D-F949A8B14D11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6ED8D-8826-40E3-9F32-D90B205C0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054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04EC-7D63-4ACF-938D-F949A8B14D11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6ED8D-8826-40E3-9F32-D90B205C0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420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204EC-7D63-4ACF-938D-F949A8B14D11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6ED8D-8826-40E3-9F32-D90B205C07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943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632" r:id="rId1"/>
    <p:sldLayoutId id="2147485633" r:id="rId2"/>
    <p:sldLayoutId id="2147485634" r:id="rId3"/>
    <p:sldLayoutId id="2147485635" r:id="rId4"/>
    <p:sldLayoutId id="2147485636" r:id="rId5"/>
    <p:sldLayoutId id="2147485637" r:id="rId6"/>
    <p:sldLayoutId id="2147485638" r:id="rId7"/>
    <p:sldLayoutId id="2147485639" r:id="rId8"/>
    <p:sldLayoutId id="2147485640" r:id="rId9"/>
    <p:sldLayoutId id="2147485641" r:id="rId10"/>
    <p:sldLayoutId id="214748564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Mongibello Artisan Pasta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About Our Business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745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Mission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91" r="7891"/>
          <a:stretch>
            <a:fillRect/>
          </a:stretch>
        </p:blipFill>
        <p:spPr/>
      </p:pic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To create unique, high quality pastas, made by hand without additives or preservatives, for restaurants and individuals who choose to serve delicious, all-natural, one-of-a-kind pastas.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86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Our Team</a:t>
            </a:r>
            <a:endParaRPr lang="en-US" dirty="0"/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9226" y="987425"/>
            <a:ext cx="4240124" cy="4873625"/>
          </a:xfrm>
        </p:spPr>
      </p:pic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mtClean="0"/>
              <a:t>Owner Shel Rheingold (with Manager Stefan Linn) leads a talented team of two with over 30 years of experience making pasta by hand, crafting unique flavors that tantalize the palate, and pushing the boundaries of traditional artisan pasta-making.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844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Let’s Compare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Traditional pasta flavors</a:t>
            </a:r>
          </a:p>
          <a:p>
            <a:r>
              <a:rPr lang="en-US" smtClean="0"/>
              <a:t>Conventional use of all-natural dyes; limited color palette</a:t>
            </a:r>
          </a:p>
          <a:p>
            <a:r>
              <a:rPr lang="en-US" smtClean="0"/>
              <a:t>Repetitive die cut process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Us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Unique flavors built on tradition</a:t>
            </a:r>
          </a:p>
          <a:p>
            <a:r>
              <a:rPr lang="en-US" smtClean="0"/>
              <a:t>Innovative use of all-natural dyes; wider color palette</a:t>
            </a:r>
          </a:p>
          <a:p>
            <a:r>
              <a:rPr lang="en-US" smtClean="0"/>
              <a:t>Minimal die cut process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25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Goods</a:t>
            </a:r>
            <a:endParaRPr lang="en-US" dirty="0"/>
          </a:p>
        </p:txBody>
      </p:sp>
      <p:pic>
        <p:nvPicPr>
          <p:cNvPr id="11" name="Picture Placeholder 10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6830" y="1406323"/>
            <a:ext cx="6084916" cy="4035829"/>
          </a:xfrm>
        </p:spPr>
      </p:pic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Zesty Black Bean Fettuccini</a:t>
            </a:r>
          </a:p>
          <a:p>
            <a:r>
              <a:rPr lang="en-US" dirty="0" smtClean="0"/>
              <a:t>Sundried Tomato Fettuccini</a:t>
            </a:r>
          </a:p>
          <a:p>
            <a:r>
              <a:rPr lang="en-US" dirty="0" smtClean="0"/>
              <a:t>Thai Basil Fettuccini</a:t>
            </a:r>
          </a:p>
          <a:p>
            <a:r>
              <a:rPr lang="en-US" dirty="0" smtClean="0"/>
              <a:t>Roasted Red Pepper Penne</a:t>
            </a:r>
          </a:p>
          <a:p>
            <a:r>
              <a:rPr lang="en-US" dirty="0" err="1" smtClean="0"/>
              <a:t>Massaman</a:t>
            </a:r>
            <a:r>
              <a:rPr lang="en-US" dirty="0" smtClean="0"/>
              <a:t> Curry Penne</a:t>
            </a:r>
          </a:p>
          <a:p>
            <a:r>
              <a:rPr lang="en-US" dirty="0" smtClean="0"/>
              <a:t>Wild Mushroom Penne</a:t>
            </a:r>
          </a:p>
          <a:p>
            <a:r>
              <a:rPr lang="en-US" dirty="0" err="1" smtClean="0"/>
              <a:t>Shel’s</a:t>
            </a:r>
            <a:r>
              <a:rPr lang="en-US" dirty="0" smtClean="0"/>
              <a:t> Spanakopita Bowties</a:t>
            </a:r>
          </a:p>
          <a:p>
            <a:r>
              <a:rPr lang="en-US" dirty="0" smtClean="0"/>
              <a:t>Stefan’s Striped Bowties</a:t>
            </a:r>
          </a:p>
        </p:txBody>
      </p:sp>
    </p:spTree>
    <p:extLst>
      <p:ext uri="{BB962C8B-B14F-4D97-AF65-F5344CB8AC3E}">
        <p14:creationId xmlns:p14="http://schemas.microsoft.com/office/powerpoint/2010/main" val="1998367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Shop, or Visit Our Kitchen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1009 Craftsman Drive</a:t>
            </a:r>
          </a:p>
          <a:p>
            <a:pPr marL="0" indent="0">
              <a:buNone/>
            </a:pPr>
            <a:r>
              <a:rPr lang="en-US" dirty="0" smtClean="0"/>
              <a:t>Portland, Maine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9:00-5:00 Tues-Sun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207-555-1145</a:t>
            </a:r>
          </a:p>
          <a:p>
            <a:pPr marL="0" indent="0">
              <a:buNone/>
            </a:pPr>
            <a:r>
              <a:rPr lang="en-US" dirty="0" smtClean="0"/>
              <a:t>shel@bellopasta.com</a:t>
            </a:r>
          </a:p>
        </p:txBody>
      </p:sp>
    </p:spTree>
    <p:extLst>
      <p:ext uri="{BB962C8B-B14F-4D97-AF65-F5344CB8AC3E}">
        <p14:creationId xmlns:p14="http://schemas.microsoft.com/office/powerpoint/2010/main" val="3013389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167</Words>
  <Application>Microsoft Office PowerPoint</Application>
  <PresentationFormat>Widescreen</PresentationFormat>
  <Paragraphs>33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Mongibello Artisan Pasta</vt:lpstr>
      <vt:lpstr>Our Mission</vt:lpstr>
      <vt:lpstr>Our Team</vt:lpstr>
      <vt:lpstr>Let’s Compare</vt:lpstr>
      <vt:lpstr>The Goods</vt:lpstr>
      <vt:lpstr>Shop, or Visit Our Kitchen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2013-07-16T21:41:27Z</dcterms:created>
  <dcterms:modified xsi:type="dcterms:W3CDTF">2013-09-30T18:28:02Z</dcterms:modified>
</cp:coreProperties>
</file>