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912" r:id="rId1"/>
  </p:sldMasterIdLst>
  <p:notesMasterIdLst>
    <p:notesMasterId r:id="rId9"/>
  </p:notesMasterIdLst>
  <p:sldIdLst>
    <p:sldId id="257" r:id="rId2"/>
    <p:sldId id="259" r:id="rId3"/>
    <p:sldId id="261" r:id="rId4"/>
    <p:sldId id="264" r:id="rId5"/>
    <p:sldId id="265" r:id="rId6"/>
    <p:sldId id="262" r:id="rId7"/>
    <p:sldId id="263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78D9D"/>
    <a:srgbClr val="F0D4DA"/>
    <a:srgbClr val="EBC7CF"/>
    <a:srgbClr val="290D1B"/>
    <a:srgbClr val="FFCCCC"/>
    <a:srgbClr val="FF99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86" d="100"/>
          <a:sy n="86" d="100"/>
        </p:scale>
        <p:origin x="-246" y="27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58E27FD-D8B6-4F3A-AE4B-2CFF10B71BDF}" type="datetimeFigureOut">
              <a:rPr lang="en-US" smtClean="0"/>
              <a:t>12/20/2010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4AEEAD6-771C-4CB9-BC28-733D0873A1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23983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AEEAD6-771C-4CB9-BC28-733D0873A12C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260836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AEEAD6-771C-4CB9-BC28-733D0873A12C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924952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AEEAD6-771C-4CB9-BC28-733D0873A12C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525566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AEEAD6-771C-4CB9-BC28-733D0873A12C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920523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AEEAD6-771C-4CB9-BC28-733D0873A12C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153579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AEEAD6-771C-4CB9-BC28-733D0873A12C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395129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AEEAD6-771C-4CB9-BC28-733D0873A12C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73277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69954-7B2B-462F-BF16-D9C5A4AA3536}" type="datetimeFigureOut">
              <a:rPr lang="en-US" smtClean="0"/>
              <a:t>12/20/2010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E0D8A-7C27-457E-A52B-027D357F654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69954-7B2B-462F-BF16-D9C5A4AA3536}" type="datetimeFigureOut">
              <a:rPr lang="en-US" smtClean="0"/>
              <a:t>12/20/2010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E0D8A-7C27-457E-A52B-027D357F654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69954-7B2B-462F-BF16-D9C5A4AA3536}" type="datetimeFigureOut">
              <a:rPr lang="en-US" smtClean="0"/>
              <a:t>12/20/2010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E0D8A-7C27-457E-A52B-027D357F654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69954-7B2B-462F-BF16-D9C5A4AA3536}" type="datetimeFigureOut">
              <a:rPr lang="en-US" smtClean="0"/>
              <a:t>12/20/2010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E0D8A-7C27-457E-A52B-027D357F654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69954-7B2B-462F-BF16-D9C5A4AA3536}" type="datetimeFigureOut">
              <a:rPr lang="en-US" smtClean="0"/>
              <a:t>12/20/2010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E0D8A-7C27-457E-A52B-027D357F654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69954-7B2B-462F-BF16-D9C5A4AA3536}" type="datetimeFigureOut">
              <a:rPr lang="en-US" smtClean="0"/>
              <a:t>12/20/2010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E0D8A-7C27-457E-A52B-027D357F654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69954-7B2B-462F-BF16-D9C5A4AA3536}" type="datetimeFigureOut">
              <a:rPr lang="en-US" smtClean="0"/>
              <a:t>12/20/2010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E0D8A-7C27-457E-A52B-027D357F654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69954-7B2B-462F-BF16-D9C5A4AA3536}" type="datetimeFigureOut">
              <a:rPr lang="en-US" smtClean="0"/>
              <a:t>12/20/2010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E0D8A-7C27-457E-A52B-027D357F654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69954-7B2B-462F-BF16-D9C5A4AA3536}" type="datetimeFigureOut">
              <a:rPr lang="en-US" smtClean="0"/>
              <a:t>12/20/2010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E0D8A-7C27-457E-A52B-027D357F654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69954-7B2B-462F-BF16-D9C5A4AA3536}" type="datetimeFigureOut">
              <a:rPr lang="en-US" smtClean="0"/>
              <a:t>12/20/2010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E0D8A-7C27-457E-A52B-027D357F6547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69954-7B2B-462F-BF16-D9C5A4AA3536}" type="datetimeFigureOut">
              <a:rPr lang="en-US" smtClean="0"/>
              <a:t>12/20/2010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50E0D8A-7C27-457E-A52B-027D357F6547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550E0D8A-7C27-457E-A52B-027D357F6547}" type="slidenum">
              <a:rPr lang="en-US" smtClean="0"/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C8269954-7B2B-462F-BF16-D9C5A4AA3536}" type="datetimeFigureOut">
              <a:rPr lang="en-US" smtClean="0"/>
              <a:t>12/20/2010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13" r:id="rId1"/>
    <p:sldLayoutId id="2147483914" r:id="rId2"/>
    <p:sldLayoutId id="2147483915" r:id="rId3"/>
    <p:sldLayoutId id="2147483916" r:id="rId4"/>
    <p:sldLayoutId id="2147483917" r:id="rId5"/>
    <p:sldLayoutId id="2147483918" r:id="rId6"/>
    <p:sldLayoutId id="2147483919" r:id="rId7"/>
    <p:sldLayoutId id="2147483920" r:id="rId8"/>
    <p:sldLayoutId id="2147483921" r:id="rId9"/>
    <p:sldLayoutId id="2147483922" r:id="rId10"/>
    <p:sldLayoutId id="2147483923" r:id="rId11"/>
  </p:sldLayoutIdLst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4.wmf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4.wmf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4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2" name="Title 2081"/>
          <p:cNvSpPr>
            <a:spLocks noGrp="1"/>
          </p:cNvSpPr>
          <p:nvPr>
            <p:ph type="ctrTitle"/>
          </p:nvPr>
        </p:nvSpPr>
        <p:spPr>
          <a:xfrm>
            <a:off x="0" y="3733800"/>
            <a:ext cx="9144000" cy="1752600"/>
          </a:xfrm>
          <a:solidFill>
            <a:schemeClr val="bg1"/>
          </a:solidFill>
        </p:spPr>
        <p:txBody>
          <a:bodyPr anchor="t"/>
          <a:lstStyle/>
          <a:p>
            <a:pPr marL="341313">
              <a:lnSpc>
                <a:spcPct val="150000"/>
              </a:lnSpc>
            </a:pPr>
            <a:r>
              <a:rPr lang="en-US" sz="6000" b="1" spc="0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>
                    <a:lumMod val="75000"/>
                  </a:schemeClr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Wide Latin" pitchFamily="18" charset="0"/>
                <a:cs typeface="Aharoni" pitchFamily="2" charset="-79"/>
              </a:rPr>
              <a:t>Pop Obscura</a:t>
            </a:r>
            <a:endParaRPr lang="en-US" sz="6000" b="1" spc="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accent3">
                  <a:lumMod val="75000"/>
                </a:schemeClr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endParaRPr>
          </a:p>
        </p:txBody>
      </p:sp>
      <p:sp>
        <p:nvSpPr>
          <p:cNvPr id="2079" name="Subtitle 2078"/>
          <p:cNvSpPr>
            <a:spLocks noGrp="1"/>
          </p:cNvSpPr>
          <p:nvPr>
            <p:ph type="subTitle" idx="1"/>
          </p:nvPr>
        </p:nvSpPr>
        <p:spPr>
          <a:xfrm>
            <a:off x="7341824" y="4876800"/>
            <a:ext cx="1421176" cy="381000"/>
          </a:xfrm>
        </p:spPr>
        <p:txBody>
          <a:bodyPr anchor="ctr">
            <a:noAutofit/>
          </a:bodyPr>
          <a:lstStyle/>
          <a:p>
            <a:pPr algn="ctr"/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Trivia Night</a:t>
            </a:r>
            <a:endParaRPr lang="en-US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168008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5486400"/>
            <a:ext cx="8458200" cy="685800"/>
          </a:xfrm>
          <a:solidFill>
            <a:schemeClr val="bg1"/>
          </a:solidFill>
          <a:ln>
            <a:solidFill>
              <a:schemeClr val="bg1"/>
            </a:solidFill>
          </a:ln>
        </p:spPr>
        <p:txBody>
          <a:bodyPr anchor="ctr"/>
          <a:lstStyle/>
          <a:p>
            <a:r>
              <a:rPr lang="en-US" sz="2000" i="1" spc="0" dirty="0" smtClean="0">
                <a:solidFill>
                  <a:schemeClr val="accent3">
                    <a:lumMod val="75000"/>
                  </a:schemeClr>
                </a:solidFill>
                <a:latin typeface="Georgia" pitchFamily="18" charset="0"/>
              </a:rPr>
              <a:t>You Might Recognize Me From…</a:t>
            </a:r>
            <a:endParaRPr lang="en-US" sz="2000" i="1" spc="0" dirty="0">
              <a:solidFill>
                <a:schemeClr val="accent3">
                  <a:lumMod val="75000"/>
                </a:schemeClr>
              </a:solidFill>
              <a:latin typeface="Georgia" pitchFamily="18" charset="0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2"/>
          </p:nvPr>
        </p:nvSpPr>
        <p:spPr>
          <a:xfrm>
            <a:off x="0" y="6172200"/>
            <a:ext cx="8458201" cy="685800"/>
          </a:xfrm>
          <a:solidFill>
            <a:schemeClr val="bg1"/>
          </a:solidFill>
          <a:ln>
            <a:solidFill>
              <a:schemeClr val="bg1"/>
            </a:solidFill>
          </a:ln>
        </p:spPr>
        <p:txBody>
          <a:bodyPr lIns="182880" rIns="182880">
            <a:normAutofit/>
          </a:bodyPr>
          <a:lstStyle/>
          <a:p>
            <a:r>
              <a:rPr lang="en-US" sz="1800" dirty="0" smtClean="0">
                <a:solidFill>
                  <a:schemeClr val="tx2">
                    <a:lumMod val="75000"/>
                  </a:schemeClr>
                </a:solidFill>
              </a:rPr>
              <a:t>This shy </a:t>
            </a:r>
            <a:r>
              <a:rPr lang="en-US" sz="1800" dirty="0">
                <a:solidFill>
                  <a:schemeClr val="tx2">
                    <a:lumMod val="75000"/>
                  </a:schemeClr>
                </a:solidFill>
              </a:rPr>
              <a:t>guy </a:t>
            </a:r>
            <a:r>
              <a:rPr lang="en-US" sz="1800" dirty="0" smtClean="0">
                <a:solidFill>
                  <a:schemeClr val="tx2">
                    <a:lumMod val="75000"/>
                  </a:schemeClr>
                </a:solidFill>
              </a:rPr>
              <a:t>starred as </a:t>
            </a:r>
            <a:r>
              <a:rPr lang="en-US" sz="1800" dirty="0">
                <a:solidFill>
                  <a:schemeClr val="tx2">
                    <a:lumMod val="75000"/>
                  </a:schemeClr>
                </a:solidFill>
              </a:rPr>
              <a:t>Darrin Stephens </a:t>
            </a:r>
            <a:r>
              <a:rPr lang="en-US" sz="1800" dirty="0" smtClean="0">
                <a:solidFill>
                  <a:schemeClr val="tx2">
                    <a:lumMod val="75000"/>
                  </a:schemeClr>
                </a:solidFill>
              </a:rPr>
              <a:t>in what popular primetime TV series?</a:t>
            </a:r>
            <a:endParaRPr lang="en-US" sz="1800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59332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2081"/>
          <p:cNvSpPr txBox="1">
            <a:spLocks/>
          </p:cNvSpPr>
          <p:nvPr/>
        </p:nvSpPr>
        <p:spPr>
          <a:xfrm>
            <a:off x="0" y="0"/>
            <a:ext cx="9160525" cy="5486400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b="0" kern="1200" cap="all" spc="-100" baseline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marL="2687638"/>
            <a:r>
              <a:rPr lang="en-US" sz="4400" b="1" cap="none" spc="0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>
                    <a:lumMod val="75000"/>
                  </a:schemeClr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Wide Latin" pitchFamily="18" charset="0"/>
              </a:rPr>
              <a:t>Answer</a:t>
            </a:r>
          </a:p>
          <a:p>
            <a:pPr marL="2687638">
              <a:lnSpc>
                <a:spcPct val="150000"/>
              </a:lnSpc>
            </a:pPr>
            <a:endParaRPr lang="en-US" sz="4400" b="1" cap="none" spc="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accent3">
                  <a:lumMod val="75000"/>
                </a:schemeClr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  <a:latin typeface="Wide Latin" pitchFamily="18" charset="0"/>
            </a:endParaRPr>
          </a:p>
        </p:txBody>
      </p:sp>
      <p:pic>
        <p:nvPicPr>
          <p:cNvPr id="2050" name="Picture 2" descr="C:\Users\Screencaster\AppData\Local\Microsoft\Windows\Temporary Internet Files\Content.IE5\XRRBG5YO\MC900433842[1]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72440" y="3657600"/>
            <a:ext cx="1737360" cy="17373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TextBox 11"/>
          <p:cNvSpPr txBox="1"/>
          <p:nvPr/>
        </p:nvSpPr>
        <p:spPr>
          <a:xfrm>
            <a:off x="2666999" y="4572000"/>
            <a:ext cx="506592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Shy guy 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Dick York starred as Darrin Stephens in </a:t>
            </a:r>
            <a:r>
              <a:rPr lang="en-US" b="1" dirty="0" smtClean="0">
                <a:solidFill>
                  <a:schemeClr val="tx2">
                    <a:lumMod val="75000"/>
                  </a:schemeClr>
                </a:solidFill>
              </a:rPr>
              <a:t>Bewitched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from 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1964-1969</a:t>
            </a:r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.</a:t>
            </a:r>
            <a:endParaRPr lang="en-US" dirty="0">
              <a:solidFill>
                <a:schemeClr val="tx2">
                  <a:lumMod val="75000"/>
                </a:schemeClr>
              </a:solidFill>
            </a:endParaRPr>
          </a:p>
        </p:txBody>
      </p:sp>
      <p:pic>
        <p:nvPicPr>
          <p:cNvPr id="13" name="Picture 11" descr="C:\Users\Screencaster\AppData\Local\Microsoft\Windows\Temporary Internet Files\Content.IE5\KA4C0LPP\MC900437655[1].wmf"/>
          <p:cNvPicPr>
            <a:picLocks noChangeAspect="1" noChangeArrowheads="1"/>
          </p:cNvPicPr>
          <p:nvPr/>
        </p:nvPicPr>
        <p:blipFill>
          <a:blip r:embed="rId4" cstate="print">
            <a:duotone>
              <a:prstClr val="black"/>
              <a:srgbClr val="FFFF00">
                <a:tint val="45000"/>
                <a:satMod val="400000"/>
              </a:srgbClr>
            </a:duotone>
            <a:lum contras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120" y="3764280"/>
            <a:ext cx="1524000" cy="1524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566828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xit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1)">
                                      <p:cBhvr>
                                        <p:cTn id="6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1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5486400"/>
            <a:ext cx="8458200" cy="685800"/>
          </a:xfrm>
          <a:solidFill>
            <a:schemeClr val="bg1"/>
          </a:solidFill>
          <a:ln>
            <a:solidFill>
              <a:schemeClr val="bg1"/>
            </a:solidFill>
          </a:ln>
        </p:spPr>
        <p:txBody>
          <a:bodyPr anchor="ctr"/>
          <a:lstStyle/>
          <a:p>
            <a:r>
              <a:rPr lang="en-US" sz="2000" i="1" spc="0" dirty="0" smtClean="0">
                <a:solidFill>
                  <a:schemeClr val="accent3">
                    <a:lumMod val="75000"/>
                  </a:schemeClr>
                </a:solidFill>
                <a:latin typeface="Georgia" pitchFamily="18" charset="0"/>
              </a:rPr>
              <a:t>Who’s Making That Racket?</a:t>
            </a:r>
            <a:endParaRPr lang="en-US" sz="2000" i="1" spc="0" dirty="0">
              <a:solidFill>
                <a:schemeClr val="accent3">
                  <a:lumMod val="75000"/>
                </a:schemeClr>
              </a:solidFill>
              <a:latin typeface="Georgia" pitchFamily="18" charset="0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2"/>
          </p:nvPr>
        </p:nvSpPr>
        <p:spPr>
          <a:xfrm>
            <a:off x="0" y="6172200"/>
            <a:ext cx="8458201" cy="685800"/>
          </a:xfrm>
          <a:solidFill>
            <a:schemeClr val="bg1"/>
          </a:solidFill>
          <a:ln>
            <a:solidFill>
              <a:schemeClr val="bg1"/>
            </a:solidFill>
          </a:ln>
        </p:spPr>
        <p:txBody>
          <a:bodyPr lIns="182880" rIns="182880">
            <a:normAutofit/>
          </a:bodyPr>
          <a:lstStyle/>
          <a:p>
            <a:r>
              <a:rPr lang="en-US" sz="1800" dirty="0" smtClean="0">
                <a:solidFill>
                  <a:schemeClr val="tx2">
                    <a:lumMod val="75000"/>
                  </a:schemeClr>
                </a:solidFill>
              </a:rPr>
              <a:t>This soapy singer later scored a #1 hit with what sweet single from The Archies?</a:t>
            </a:r>
            <a:endParaRPr lang="en-US" sz="1800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246116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2081"/>
          <p:cNvSpPr txBox="1">
            <a:spLocks/>
          </p:cNvSpPr>
          <p:nvPr/>
        </p:nvSpPr>
        <p:spPr>
          <a:xfrm>
            <a:off x="0" y="0"/>
            <a:ext cx="9160525" cy="5486400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b="0" kern="1200" cap="all" spc="-100" baseline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marL="2687638"/>
            <a:r>
              <a:rPr lang="en-US" sz="4400" b="1" cap="none" spc="0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>
                    <a:lumMod val="75000"/>
                  </a:schemeClr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Wide Latin" pitchFamily="18" charset="0"/>
              </a:rPr>
              <a:t>Answer</a:t>
            </a:r>
          </a:p>
          <a:p>
            <a:pPr marL="2687638">
              <a:lnSpc>
                <a:spcPct val="150000"/>
              </a:lnSpc>
            </a:pPr>
            <a:endParaRPr lang="en-US" sz="4400" b="1" cap="none" spc="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accent3">
                  <a:lumMod val="75000"/>
                </a:schemeClr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  <a:latin typeface="Wide Latin" pitchFamily="18" charset="0"/>
            </a:endParaRPr>
          </a:p>
        </p:txBody>
      </p:sp>
      <p:pic>
        <p:nvPicPr>
          <p:cNvPr id="2050" name="Picture 2" descr="C:\Users\Screencaster\AppData\Local\Microsoft\Windows\Temporary Internet Files\Content.IE5\XRRBG5YO\MC900433842[1]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72440" y="3657600"/>
            <a:ext cx="1737360" cy="17373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TextBox 11"/>
          <p:cNvSpPr txBox="1"/>
          <p:nvPr/>
        </p:nvSpPr>
        <p:spPr>
          <a:xfrm>
            <a:off x="2666999" y="4572000"/>
            <a:ext cx="506592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Ron Dante of The Detergents later scored a #1 hit with The Archies’ “</a:t>
            </a:r>
            <a:r>
              <a:rPr lang="en-US" b="1" dirty="0" smtClean="0">
                <a:solidFill>
                  <a:schemeClr val="tx2">
                    <a:lumMod val="75000"/>
                  </a:schemeClr>
                </a:solidFill>
              </a:rPr>
              <a:t>Sugar Sugar</a:t>
            </a:r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.”</a:t>
            </a:r>
            <a:endParaRPr lang="en-US" dirty="0">
              <a:solidFill>
                <a:schemeClr val="tx2">
                  <a:lumMod val="75000"/>
                </a:schemeClr>
              </a:solidFill>
            </a:endParaRPr>
          </a:p>
        </p:txBody>
      </p:sp>
      <p:pic>
        <p:nvPicPr>
          <p:cNvPr id="13" name="Picture 11" descr="C:\Users\Screencaster\AppData\Local\Microsoft\Windows\Temporary Internet Files\Content.IE5\KA4C0LPP\MC900437655[1].wmf"/>
          <p:cNvPicPr>
            <a:picLocks noChangeAspect="1" noChangeArrowheads="1"/>
          </p:cNvPicPr>
          <p:nvPr/>
        </p:nvPicPr>
        <p:blipFill>
          <a:blip r:embed="rId4" cstate="print">
            <a:duotone>
              <a:prstClr val="black"/>
              <a:srgbClr val="FFFF00">
                <a:tint val="45000"/>
                <a:satMod val="400000"/>
              </a:srgbClr>
            </a:duotone>
            <a:lum contras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120" y="3764280"/>
            <a:ext cx="1524000" cy="1524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067276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xit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1)">
                                      <p:cBhvr>
                                        <p:cTn id="6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1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5486400"/>
            <a:ext cx="8458200" cy="685800"/>
          </a:xfrm>
          <a:solidFill>
            <a:schemeClr val="bg1"/>
          </a:solidFill>
          <a:ln>
            <a:solidFill>
              <a:schemeClr val="bg1"/>
            </a:solidFill>
          </a:ln>
        </p:spPr>
        <p:txBody>
          <a:bodyPr anchor="ctr"/>
          <a:lstStyle/>
          <a:p>
            <a:r>
              <a:rPr lang="en-US" sz="2000" i="1" spc="0" dirty="0" smtClean="0">
                <a:solidFill>
                  <a:schemeClr val="accent3">
                    <a:lumMod val="75000"/>
                  </a:schemeClr>
                </a:solidFill>
                <a:latin typeface="Georgia" pitchFamily="18" charset="0"/>
              </a:rPr>
              <a:t>You Might Recognize Me From…</a:t>
            </a:r>
            <a:endParaRPr lang="en-US" sz="2000" i="1" spc="0" dirty="0">
              <a:solidFill>
                <a:schemeClr val="accent3">
                  <a:lumMod val="75000"/>
                </a:schemeClr>
              </a:solidFill>
              <a:latin typeface="Georgia" pitchFamily="18" charset="0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2"/>
          </p:nvPr>
        </p:nvSpPr>
        <p:spPr>
          <a:xfrm>
            <a:off x="0" y="6172200"/>
            <a:ext cx="8458201" cy="685800"/>
          </a:xfrm>
          <a:solidFill>
            <a:schemeClr val="bg1"/>
          </a:solidFill>
          <a:ln>
            <a:solidFill>
              <a:schemeClr val="bg1"/>
            </a:solidFill>
          </a:ln>
        </p:spPr>
        <p:txBody>
          <a:bodyPr lIns="182880" rIns="182880">
            <a:normAutofit/>
          </a:bodyPr>
          <a:lstStyle/>
          <a:p>
            <a:r>
              <a:rPr lang="en-US" sz="1800" dirty="0" smtClean="0">
                <a:solidFill>
                  <a:schemeClr val="tx2">
                    <a:lumMod val="75000"/>
                  </a:schemeClr>
                </a:solidFill>
              </a:rPr>
              <a:t>This single, fun-loving woman went on to become the spokesperson for what human rights organization?</a:t>
            </a:r>
            <a:endParaRPr lang="en-US" sz="1800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889032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2081"/>
          <p:cNvSpPr txBox="1">
            <a:spLocks/>
          </p:cNvSpPr>
          <p:nvPr/>
        </p:nvSpPr>
        <p:spPr>
          <a:xfrm>
            <a:off x="0" y="0"/>
            <a:ext cx="9160525" cy="5486400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b="0" kern="1200" cap="all" spc="-100" baseline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marL="2687638"/>
            <a:r>
              <a:rPr lang="en-US" sz="4400" b="1" cap="none" spc="0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>
                    <a:lumMod val="75000"/>
                  </a:schemeClr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Wide Latin" pitchFamily="18" charset="0"/>
              </a:rPr>
              <a:t>Answer</a:t>
            </a:r>
          </a:p>
          <a:p>
            <a:pPr marL="2687638">
              <a:lnSpc>
                <a:spcPct val="150000"/>
              </a:lnSpc>
            </a:pPr>
            <a:endParaRPr lang="en-US" sz="4400" b="1" cap="none" spc="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accent3">
                  <a:lumMod val="75000"/>
                </a:schemeClr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  <a:latin typeface="Wide Latin" pitchFamily="18" charset="0"/>
            </a:endParaRPr>
          </a:p>
        </p:txBody>
      </p:sp>
      <p:pic>
        <p:nvPicPr>
          <p:cNvPr id="2050" name="Picture 2" descr="C:\Users\Screencaster\AppData\Local\Microsoft\Windows\Temporary Internet Files\Content.IE5\XRRBG5YO\MC900433842[1]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72440" y="3657600"/>
            <a:ext cx="1737360" cy="17373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TextBox 11"/>
          <p:cNvSpPr txBox="1"/>
          <p:nvPr/>
        </p:nvSpPr>
        <p:spPr>
          <a:xfrm>
            <a:off x="2666999" y="4572000"/>
            <a:ext cx="586740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Single, fun-loving Dana Person went on to become spokesperson and ambassador for </a:t>
            </a:r>
            <a:r>
              <a:rPr lang="en-US" b="1" dirty="0" smtClean="0">
                <a:solidFill>
                  <a:schemeClr val="tx2">
                    <a:lumMod val="75000"/>
                  </a:schemeClr>
                </a:solidFill>
              </a:rPr>
              <a:t>Right Hand International</a:t>
            </a:r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. </a:t>
            </a:r>
            <a:endParaRPr lang="en-US" dirty="0">
              <a:solidFill>
                <a:schemeClr val="tx2">
                  <a:lumMod val="75000"/>
                </a:schemeClr>
              </a:solidFill>
            </a:endParaRPr>
          </a:p>
        </p:txBody>
      </p:sp>
      <p:pic>
        <p:nvPicPr>
          <p:cNvPr id="13" name="Picture 11" descr="C:\Users\Screencaster\AppData\Local\Microsoft\Windows\Temporary Internet Files\Content.IE5\KA4C0LPP\MC900437655[1].wmf"/>
          <p:cNvPicPr>
            <a:picLocks noChangeAspect="1" noChangeArrowheads="1"/>
          </p:cNvPicPr>
          <p:nvPr/>
        </p:nvPicPr>
        <p:blipFill>
          <a:blip r:embed="rId4" cstate="print">
            <a:duotone>
              <a:prstClr val="black"/>
              <a:srgbClr val="FFFF00">
                <a:tint val="45000"/>
                <a:satMod val="400000"/>
              </a:srgbClr>
            </a:duotone>
            <a:lum contras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120" y="3764280"/>
            <a:ext cx="1524000" cy="1524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355614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xit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1)">
                                      <p:cBhvr>
                                        <p:cTn id="6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1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jacency">
  <a:themeElements>
    <a:clrScheme name="Adjacency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jacency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0</TotalTime>
  <Words>128</Words>
  <Application>Microsoft Office PowerPoint</Application>
  <PresentationFormat>On-screen Show (4:3)</PresentationFormat>
  <Paragraphs>21</Paragraphs>
  <Slides>7</Slides>
  <Notes>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Adjacency</vt:lpstr>
      <vt:lpstr>Pop Obscura</vt:lpstr>
      <vt:lpstr>You Might Recognize Me From…</vt:lpstr>
      <vt:lpstr>PowerPoint Presentation</vt:lpstr>
      <vt:lpstr>Who’s Making That Racket?</vt:lpstr>
      <vt:lpstr>PowerPoint Presentation</vt:lpstr>
      <vt:lpstr>You Might Recognize Me From…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2010-12-21T15:19:33Z</dcterms:created>
  <dcterms:modified xsi:type="dcterms:W3CDTF">2010-12-21T15:20:05Z</dcterms:modified>
</cp:coreProperties>
</file>