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607973"/>
            <a:ext cx="8229600" cy="505381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2772CE0-DA1F-454D-8339-553D0A121A55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6A940F0-03B7-4FDE-ACDB-EAD80812985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92" y="-76200"/>
            <a:ext cx="1949854" cy="990600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About Our Business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Mongibello Artisan Pasta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812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To create unique, high quality pastas, made by hand without additives or preservatives, for restaurants and individuals who choose to serve delicious, all-natural, one-of-a-kind pastas.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994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Owner </a:t>
            </a:r>
            <a:r>
              <a:rPr lang="en-US" b="1" dirty="0" err="1"/>
              <a:t>Shel</a:t>
            </a:r>
            <a:r>
              <a:rPr lang="en-US" b="1" dirty="0"/>
              <a:t> Rheingold</a:t>
            </a:r>
            <a:r>
              <a:rPr lang="en-US" dirty="0"/>
              <a:t> (with Manager </a:t>
            </a:r>
            <a:r>
              <a:rPr lang="en-US" b="1" dirty="0"/>
              <a:t>Stefan Linn</a:t>
            </a:r>
            <a:r>
              <a:rPr lang="en-US" dirty="0"/>
              <a:t>) leads a talented team of two with over 30 years of experience making pasta by hand, crafting unique flavors that tantalize the palate, and pushing the boundaries of traditional artisan pasta-making.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580" y="1663763"/>
            <a:ext cx="2493264" cy="4041648"/>
          </a:xfrm>
        </p:spPr>
      </p:pic>
    </p:spTree>
    <p:extLst>
      <p:ext uri="{BB962C8B-B14F-4D97-AF65-F5344CB8AC3E}">
        <p14:creationId xmlns:p14="http://schemas.microsoft.com/office/powerpoint/2010/main" val="5894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Let’s Compare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Them	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Us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/>
              <a:t>Traditional pasta flavors</a:t>
            </a:r>
          </a:p>
          <a:p>
            <a:r>
              <a:rPr lang="en-US" dirty="0"/>
              <a:t>Conventional use of all-natural dyes; limited color palette</a:t>
            </a:r>
          </a:p>
          <a:p>
            <a:r>
              <a:rPr lang="en-US" dirty="0"/>
              <a:t>Repetitive die cut process</a:t>
            </a:r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Unique flavors built on tradition</a:t>
            </a:r>
          </a:p>
          <a:p>
            <a:r>
              <a:rPr lang="en-US" dirty="0"/>
              <a:t>Innovative use of all-natural dyes; wider color palette</a:t>
            </a:r>
          </a:p>
          <a:p>
            <a:r>
              <a:rPr lang="en-US" dirty="0"/>
              <a:t>Minimal die cut process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675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Goods</a:t>
            </a:r>
            <a:endParaRPr lang="en-US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/>
              <a:t>Zesty Black Bean Fettuccini </a:t>
            </a:r>
            <a:r>
              <a:rPr lang="en-US" dirty="0" smtClean="0"/>
              <a:t> Sundried </a:t>
            </a:r>
            <a:r>
              <a:rPr lang="en-US" dirty="0"/>
              <a:t>Tomato </a:t>
            </a:r>
            <a:r>
              <a:rPr lang="en-US" dirty="0" smtClean="0"/>
              <a:t>Fettuccini  </a:t>
            </a:r>
            <a:r>
              <a:rPr lang="en-US" dirty="0"/>
              <a:t>Thai Basil Fettuccini </a:t>
            </a:r>
            <a:r>
              <a:rPr lang="en-US" dirty="0" smtClean="0"/>
              <a:t>Roasted </a:t>
            </a:r>
            <a:r>
              <a:rPr lang="en-US" dirty="0"/>
              <a:t>Red Pepper Penne </a:t>
            </a:r>
            <a:r>
              <a:rPr lang="en-US" dirty="0" smtClean="0"/>
              <a:t> </a:t>
            </a:r>
            <a:r>
              <a:rPr lang="en-US" dirty="0" err="1" smtClean="0"/>
              <a:t>Massaman</a:t>
            </a:r>
            <a:r>
              <a:rPr lang="en-US" dirty="0" smtClean="0"/>
              <a:t> </a:t>
            </a:r>
            <a:r>
              <a:rPr lang="en-US" dirty="0"/>
              <a:t>Curry Penne Wild Mushroom Penne </a:t>
            </a:r>
            <a:r>
              <a:rPr lang="en-US" dirty="0" smtClean="0"/>
              <a:t> </a:t>
            </a:r>
            <a:r>
              <a:rPr lang="en-US" dirty="0" err="1" smtClean="0"/>
              <a:t>Shel’s</a:t>
            </a:r>
            <a:r>
              <a:rPr lang="en-US" dirty="0" smtClean="0"/>
              <a:t> </a:t>
            </a:r>
            <a:r>
              <a:rPr lang="en-US" dirty="0"/>
              <a:t>Spanakopita Bowties </a:t>
            </a:r>
            <a:r>
              <a:rPr lang="en-US" dirty="0" smtClean="0"/>
              <a:t> </a:t>
            </a:r>
            <a:r>
              <a:rPr lang="en-US" b="1" dirty="0" smtClean="0"/>
              <a:t>Stefan’s </a:t>
            </a:r>
            <a:r>
              <a:rPr lang="en-US" b="1" dirty="0"/>
              <a:t>Striped Bowties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25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Shop, or Visit Our Kitchen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0600" y="4267200"/>
            <a:ext cx="7239000" cy="8382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b="1" dirty="0" smtClean="0"/>
              <a:t>1009 Craftsman Drive</a:t>
            </a:r>
          </a:p>
          <a:p>
            <a:pPr algn="ctr"/>
            <a:r>
              <a:rPr lang="en-US" b="1" dirty="0" smtClean="0"/>
              <a:t>Portland Main</a:t>
            </a:r>
            <a:br>
              <a:rPr lang="en-US" b="1" dirty="0" smtClean="0"/>
            </a:br>
            <a:endParaRPr lang="en-US" b="1" dirty="0" smtClean="0"/>
          </a:p>
        </p:txBody>
      </p:sp>
      <p:sp>
        <p:nvSpPr>
          <p:cNvPr id="4" name="Rectangle 3"/>
          <p:cNvSpPr/>
          <p:nvPr/>
        </p:nvSpPr>
        <p:spPr>
          <a:xfrm>
            <a:off x="1447800" y="5033665"/>
            <a:ext cx="7467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Hours</a:t>
            </a:r>
            <a:r>
              <a:rPr lang="en-US" dirty="0" smtClean="0"/>
              <a:t>					</a:t>
            </a:r>
            <a:r>
              <a:rPr lang="en-US" b="1" dirty="0" smtClean="0"/>
              <a:t>Contact</a:t>
            </a:r>
          </a:p>
          <a:p>
            <a:r>
              <a:rPr lang="en-US" dirty="0" smtClean="0"/>
              <a:t>9:00-5:00 Tues-Sun				207-555-1142</a:t>
            </a:r>
          </a:p>
          <a:p>
            <a:r>
              <a:rPr lang="en-US" dirty="0" smtClean="0"/>
              <a:t>Closed Mon				</a:t>
            </a:r>
            <a:r>
              <a:rPr lang="en-US" dirty="0" err="1" smtClean="0"/>
              <a:t>shel</a:t>
            </a:r>
            <a:r>
              <a:rPr lang="en-US" dirty="0" smtClean="0"/>
              <a:t> @ bellopasta.com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77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162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Origin</vt:lpstr>
      <vt:lpstr>About Our Business</vt:lpstr>
      <vt:lpstr>Our Mission</vt:lpstr>
      <vt:lpstr>Our Team</vt:lpstr>
      <vt:lpstr>Let’s Compare</vt:lpstr>
      <vt:lpstr>The Goods</vt:lpstr>
      <vt:lpstr>Shop, or Visit Our Kitchen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2013-08-13T19:26:42Z</dcterms:created>
  <dcterms:modified xsi:type="dcterms:W3CDTF">2013-08-13T19:26:46Z</dcterms:modified>
</cp:coreProperties>
</file>