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60" r:id="rId1"/>
  </p:sldMasterIdLst>
  <p:notesMasterIdLst>
    <p:notesMasterId r:id="rId8"/>
  </p:notesMasterIdLst>
  <p:sldIdLst>
    <p:sldId id="256" r:id="rId2"/>
    <p:sldId id="260" r:id="rId3"/>
    <p:sldId id="261" r:id="rId4"/>
    <p:sldId id="265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5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07F2F-1D3D-4210-85D8-A237EEBB8BB5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54CBC-0906-4914-9590-10EDED1186C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228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071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76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318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8473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954CBC-0906-4914-9590-10EDED1186C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87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CCB239E-8CCE-48DF-B8C2-40203DE1F25E}" type="datetimeFigureOut">
              <a:rPr lang="en-US" smtClean="0"/>
              <a:t>12/1/2010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E6EAC1CD-AA00-4C96-B278-BD1190AF4D45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3124200"/>
            <a:ext cx="4876800" cy="182562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Employee Wellness Program</a:t>
            </a:r>
          </a:p>
          <a:p>
            <a:r>
              <a:rPr lang="en-US" sz="2400" dirty="0" smtClean="0"/>
              <a:t>Sneak Peak </a:t>
            </a:r>
            <a:endParaRPr lang="en-US" sz="2400" dirty="0"/>
          </a:p>
        </p:txBody>
      </p:sp>
      <p:grpSp>
        <p:nvGrpSpPr>
          <p:cNvPr id="6" name="Group 5"/>
          <p:cNvGrpSpPr/>
          <p:nvPr/>
        </p:nvGrpSpPr>
        <p:grpSpPr>
          <a:xfrm>
            <a:off x="1764963" y="1371600"/>
            <a:ext cx="3716640" cy="2246682"/>
            <a:chOff x="4552714" y="1295400"/>
            <a:chExt cx="3716640" cy="2246682"/>
          </a:xfrm>
        </p:grpSpPr>
        <p:sp>
          <p:nvSpPr>
            <p:cNvPr id="15" name="TextBox 2"/>
            <p:cNvSpPr txBox="1"/>
            <p:nvPr/>
          </p:nvSpPr>
          <p:spPr>
            <a:xfrm>
              <a:off x="5334000" y="1295400"/>
              <a:ext cx="2667000" cy="124668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8800" b="0" i="0" spc="-100" baseline="0" dirty="0">
                  <a:solidFill>
                    <a:schemeClr val="accent1">
                      <a:lumMod val="75000"/>
                    </a:schemeClr>
                  </a:solidFill>
                  <a:latin typeface="Tw Cen MT" pitchFamily="34" charset="0"/>
                  <a:cs typeface="MV Boli" pitchFamily="2" charset="0"/>
                </a:rPr>
                <a:t>Geb</a:t>
              </a:r>
            </a:p>
            <a:p>
              <a:r>
                <a:rPr lang="en-US" sz="3600" b="0" i="0" spc="-100" baseline="0" dirty="0">
                  <a:solidFill>
                    <a:schemeClr val="accent1">
                      <a:lumMod val="75000"/>
                    </a:schemeClr>
                  </a:solidFill>
                  <a:latin typeface="Tw Cen MT" pitchFamily="34" charset="0"/>
                  <a:cs typeface="MV Boli" pitchFamily="2" charset="0"/>
                </a:rPr>
                <a:t>   </a:t>
              </a:r>
            </a:p>
          </p:txBody>
        </p:sp>
        <p:pic>
          <p:nvPicPr>
            <p:cNvPr id="16" name="Picture 15" descr="C:\Users\Screencaster\AppData\Local\Microsoft\Windows\Temporary Internet Files\Content.IE5\XRRBG5YO\MC900440112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20000" contrast="1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2714" y="1676400"/>
              <a:ext cx="1642083" cy="18656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5"/>
            <p:cNvSpPr txBox="1"/>
            <p:nvPr/>
          </p:nvSpPr>
          <p:spPr>
            <a:xfrm>
              <a:off x="6155244" y="1983865"/>
              <a:ext cx="2114110" cy="929882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4000" b="0" dirty="0">
                  <a:solidFill>
                    <a:schemeClr val="bg1">
                      <a:lumMod val="65000"/>
                    </a:schemeClr>
                  </a:solidFill>
                  <a:latin typeface="Tw Cen MT" pitchFamily="34" charset="0"/>
                </a:rPr>
                <a:t>BIO</a:t>
              </a:r>
              <a:r>
                <a:rPr lang="en-US" sz="4000" b="0" dirty="0">
                  <a:solidFill>
                    <a:schemeClr val="bg1">
                      <a:lumMod val="65000"/>
                    </a:schemeClr>
                  </a:solidFill>
                  <a:latin typeface="Tw Cen MT Condensed Extra Bold" pitchFamily="34" charset="0"/>
                </a:rPr>
                <a:t>FUELS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423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764" y="304800"/>
            <a:ext cx="77724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New Wellness Program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467600" cy="267913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Geb BioFuels will be implementing it’s new Wellness Program in January with the purpose of providing resources and opportunities for employee’s to improve and enhance their overall health.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2974" y="3352800"/>
            <a:ext cx="358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Take a Sneak Peek at the Features!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87782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Duke Health and Wellness Screenings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4000"/>
            <a:ext cx="4191000" cy="43735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Screenings for Blood Pressure, Cancer, Heart Attack/Stroke Risk, Diabetes and more</a:t>
            </a:r>
          </a:p>
          <a:p>
            <a:r>
              <a:rPr lang="en-US" sz="2400" dirty="0" smtClean="0"/>
              <a:t>Provided by Duke University Hospital Community Outreach and Health Education Programs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312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Healthy Weight Seminars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7243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Nutrition education</a:t>
            </a:r>
          </a:p>
          <a:p>
            <a:r>
              <a:rPr lang="en-US" sz="2400" dirty="0" smtClean="0"/>
              <a:t>Healthy food preparation</a:t>
            </a:r>
          </a:p>
          <a:p>
            <a:r>
              <a:rPr lang="en-US" sz="2400" dirty="0" smtClean="0"/>
              <a:t>Food shopping </a:t>
            </a:r>
            <a:r>
              <a:rPr lang="en-US" sz="2400" dirty="0" smtClean="0"/>
              <a:t>tips</a:t>
            </a:r>
            <a:endParaRPr lang="en-US" sz="2400" dirty="0" smtClean="0"/>
          </a:p>
          <a:p>
            <a:r>
              <a:rPr lang="en-US" sz="2400" dirty="0" smtClean="0"/>
              <a:t>Responsible weight loss planning</a:t>
            </a:r>
          </a:p>
          <a:p>
            <a:r>
              <a:rPr lang="en-US" sz="2400" dirty="0" smtClean="0"/>
              <a:t>Tips for long-term weight management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3021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Web Tools for Tracking Your Health Goals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831574" y="1828800"/>
            <a:ext cx="7547780" cy="1219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Learn about free online tools that can help you keep track of your goals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13151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Stress Management Tips</a:t>
            </a:r>
            <a:endParaRPr lang="en-U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199"/>
            <a:ext cx="3505200" cy="455025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Relaxation Techniques</a:t>
            </a:r>
          </a:p>
          <a:p>
            <a:r>
              <a:rPr lang="en-US" sz="2400" dirty="0" smtClean="0"/>
              <a:t>Positive Communication</a:t>
            </a:r>
          </a:p>
          <a:p>
            <a:r>
              <a:rPr lang="en-US" sz="2400" dirty="0" smtClean="0"/>
              <a:t>Time Management</a:t>
            </a:r>
          </a:p>
          <a:p>
            <a:r>
              <a:rPr lang="en-US" sz="2400" dirty="0" smtClean="0"/>
              <a:t>Establishing Priorities</a:t>
            </a:r>
          </a:p>
          <a:p>
            <a:r>
              <a:rPr lang="en-US" sz="2400" dirty="0"/>
              <a:t>Conflict </a:t>
            </a:r>
            <a:r>
              <a:rPr lang="en-US" sz="2400" dirty="0" smtClean="0"/>
              <a:t>Resolution</a:t>
            </a:r>
          </a:p>
          <a:p>
            <a:r>
              <a:rPr lang="en-US" sz="2400" dirty="0"/>
              <a:t>Counseling </a:t>
            </a:r>
            <a:r>
              <a:rPr lang="en-US" sz="2400" dirty="0" smtClean="0"/>
              <a:t>Programs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56475810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Custom 6">
      <a:dk1>
        <a:srgbClr val="000000"/>
      </a:dk1>
      <a:lt1>
        <a:srgbClr val="D8D8D8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139</Words>
  <Application>Microsoft Office PowerPoint</Application>
  <PresentationFormat>On-screen Show (4:3)</PresentationFormat>
  <Paragraphs>31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 Pop</vt:lpstr>
      <vt:lpstr>PowerPoint Presentation</vt:lpstr>
      <vt:lpstr>New Wellness Program</vt:lpstr>
      <vt:lpstr>Duke Health and Wellness Screenings </vt:lpstr>
      <vt:lpstr>Healthy Weight Seminars</vt:lpstr>
      <vt:lpstr>Web Tools for Tracking Your Health Goals</vt:lpstr>
      <vt:lpstr>Stress Management Tips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2010-12-01T18:09:41Z</dcterms:created>
  <dcterms:modified xsi:type="dcterms:W3CDTF">2010-12-01T18:10:45Z</dcterms:modified>
</cp:coreProperties>
</file>