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12" r:id="rId1"/>
  </p:sldMasterIdLst>
  <p:notesMasterIdLst>
    <p:notesMasterId r:id="rId9"/>
  </p:notesMasterIdLst>
  <p:sldIdLst>
    <p:sldId id="257" r:id="rId2"/>
    <p:sldId id="259" r:id="rId3"/>
    <p:sldId id="261" r:id="rId4"/>
    <p:sldId id="264" r:id="rId5"/>
    <p:sldId id="265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8D9D"/>
    <a:srgbClr val="F0D4DA"/>
    <a:srgbClr val="EBC7CF"/>
    <a:srgbClr val="290D1B"/>
    <a:srgbClr val="FFCCCC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246" y="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E27FD-D8B6-4F3A-AE4B-2CFF10B71BDF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AEEAD6-771C-4CB9-BC28-733D0873A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398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608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49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255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05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35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51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27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2" name="Title 2081"/>
          <p:cNvSpPr>
            <a:spLocks noGrp="1"/>
          </p:cNvSpPr>
          <p:nvPr>
            <p:ph type="ctrTitle"/>
          </p:nvPr>
        </p:nvSpPr>
        <p:spPr>
          <a:xfrm>
            <a:off x="0" y="3733800"/>
            <a:ext cx="9144000" cy="1752600"/>
          </a:xfrm>
          <a:solidFill>
            <a:schemeClr val="bg1"/>
          </a:solidFill>
        </p:spPr>
        <p:txBody>
          <a:bodyPr anchor="t"/>
          <a:lstStyle/>
          <a:p>
            <a:pPr marL="341313">
              <a:lnSpc>
                <a:spcPct val="150000"/>
              </a:lnSpc>
            </a:pPr>
            <a:r>
              <a:rPr lang="en-US" sz="6000" b="1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Wide Latin" pitchFamily="18" charset="0"/>
                <a:cs typeface="Aharoni" pitchFamily="2" charset="-79"/>
              </a:rPr>
              <a:t>Pop Obscura</a:t>
            </a:r>
            <a:endParaRPr lang="en-US" sz="6000" b="1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079" name="Subtitle 2078"/>
          <p:cNvSpPr>
            <a:spLocks noGrp="1"/>
          </p:cNvSpPr>
          <p:nvPr>
            <p:ph type="subTitle" idx="1"/>
          </p:nvPr>
        </p:nvSpPr>
        <p:spPr>
          <a:xfrm>
            <a:off x="7341824" y="4876800"/>
            <a:ext cx="1421176" cy="381000"/>
          </a:xfrm>
        </p:spPr>
        <p:txBody>
          <a:bodyPr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Trivia Night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80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86400"/>
            <a:ext cx="8458200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ctr"/>
          <a:lstStyle/>
          <a:p>
            <a:r>
              <a:rPr lang="en-US" sz="2000" i="1" spc="0" dirty="0" smtClean="0">
                <a:solidFill>
                  <a:schemeClr val="accent3">
                    <a:lumMod val="75000"/>
                  </a:schemeClr>
                </a:solidFill>
                <a:latin typeface="Georgia" pitchFamily="18" charset="0"/>
              </a:rPr>
              <a:t>You Might Recognize Me From…</a:t>
            </a:r>
            <a:endParaRPr lang="en-US" sz="2000" i="1" spc="0" dirty="0">
              <a:solidFill>
                <a:schemeClr val="accent3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6172200"/>
            <a:ext cx="8458201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lIns="182880" rIns="182880">
            <a:normAutofit/>
          </a:bodyPr>
          <a:lstStyle/>
          <a:p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This shy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</a:rPr>
              <a:t>guy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starred as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</a:rPr>
              <a:t>Darrin Stephens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in what popular primetime TV series?</a:t>
            </a: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933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081"/>
          <p:cNvSpPr txBox="1">
            <a:spLocks/>
          </p:cNvSpPr>
          <p:nvPr/>
        </p:nvSpPr>
        <p:spPr>
          <a:xfrm>
            <a:off x="0" y="0"/>
            <a:ext cx="9160525" cy="5486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cap="all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2687638"/>
            <a:r>
              <a:rPr lang="en-US" sz="4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Wide Latin" pitchFamily="18" charset="0"/>
              </a:rPr>
              <a:t>Answer</a:t>
            </a:r>
          </a:p>
          <a:p>
            <a:pPr marL="2687638">
              <a:lnSpc>
                <a:spcPct val="150000"/>
              </a:lnSpc>
            </a:pPr>
            <a:endParaRPr lang="en-US" sz="4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Wide Latin" pitchFamily="18" charset="0"/>
            </a:endParaRPr>
          </a:p>
        </p:txBody>
      </p:sp>
      <p:pic>
        <p:nvPicPr>
          <p:cNvPr id="2050" name="Picture 2" descr="C:\Users\Screencaster\AppData\Local\Microsoft\Windows\Temporary Internet Files\Content.IE5\XRRBG5YO\MC900433842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440" y="3657600"/>
            <a:ext cx="1737360" cy="173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666999" y="4572000"/>
            <a:ext cx="5065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Shy guy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Dick York starred as Darrin Stephens in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Bewitched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from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1964-1969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3" name="Picture 11" descr="C:\Users\Screencaster\AppData\Local\Microsoft\Windows\Temporary Internet Files\Content.IE5\KA4C0LPP\MC900437655[1].wmf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FFFF00">
                <a:tint val="45000"/>
                <a:satMod val="400000"/>
              </a:srgbClr>
            </a:duotone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" y="3764280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682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86400"/>
            <a:ext cx="8458200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ctr"/>
          <a:lstStyle/>
          <a:p>
            <a:r>
              <a:rPr lang="en-US" sz="2000" i="1" spc="0" dirty="0" smtClean="0">
                <a:solidFill>
                  <a:schemeClr val="accent3">
                    <a:lumMod val="75000"/>
                  </a:schemeClr>
                </a:solidFill>
                <a:latin typeface="Georgia" pitchFamily="18" charset="0"/>
              </a:rPr>
              <a:t>Who’s Making That Racket?</a:t>
            </a:r>
            <a:endParaRPr lang="en-US" sz="2000" i="1" spc="0" dirty="0">
              <a:solidFill>
                <a:schemeClr val="accent3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6172200"/>
            <a:ext cx="8458201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lIns="182880" rIns="182880">
            <a:normAutofit/>
          </a:bodyPr>
          <a:lstStyle/>
          <a:p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This soapy singer later scored a #1 hit with what sweet single from The Archies?</a:t>
            </a: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611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081"/>
          <p:cNvSpPr txBox="1">
            <a:spLocks/>
          </p:cNvSpPr>
          <p:nvPr/>
        </p:nvSpPr>
        <p:spPr>
          <a:xfrm>
            <a:off x="0" y="0"/>
            <a:ext cx="9160525" cy="5486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cap="all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2687638"/>
            <a:r>
              <a:rPr lang="en-US" sz="4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Wide Latin" pitchFamily="18" charset="0"/>
              </a:rPr>
              <a:t>Answer</a:t>
            </a:r>
          </a:p>
          <a:p>
            <a:pPr marL="2687638">
              <a:lnSpc>
                <a:spcPct val="150000"/>
              </a:lnSpc>
            </a:pPr>
            <a:endParaRPr lang="en-US" sz="4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Wide Latin" pitchFamily="18" charset="0"/>
            </a:endParaRPr>
          </a:p>
        </p:txBody>
      </p:sp>
      <p:pic>
        <p:nvPicPr>
          <p:cNvPr id="2050" name="Picture 2" descr="C:\Users\Screencaster\AppData\Local\Microsoft\Windows\Temporary Internet Files\Content.IE5\XRRBG5YO\MC900433842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440" y="3657600"/>
            <a:ext cx="1737360" cy="173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666999" y="4572000"/>
            <a:ext cx="5065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Ron Dante of The Detergents later scored a #1 hit with The Archies’ “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Sugar Sugar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.”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3" name="Picture 11" descr="C:\Users\Screencaster\AppData\Local\Microsoft\Windows\Temporary Internet Files\Content.IE5\KA4C0LPP\MC900437655[1].wmf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FFFF00">
                <a:tint val="45000"/>
                <a:satMod val="400000"/>
              </a:srgbClr>
            </a:duotone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" y="3764280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6727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86400"/>
            <a:ext cx="8458200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ctr"/>
          <a:lstStyle/>
          <a:p>
            <a:r>
              <a:rPr lang="en-US" sz="2000" i="1" spc="0" dirty="0" smtClean="0">
                <a:solidFill>
                  <a:schemeClr val="accent3">
                    <a:lumMod val="75000"/>
                  </a:schemeClr>
                </a:solidFill>
                <a:latin typeface="Georgia" pitchFamily="18" charset="0"/>
              </a:rPr>
              <a:t>You Might Recognize Me From…</a:t>
            </a:r>
            <a:endParaRPr lang="en-US" sz="2000" i="1" spc="0" dirty="0">
              <a:solidFill>
                <a:schemeClr val="accent3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6172200"/>
            <a:ext cx="8458201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lIns="182880" rIns="182880">
            <a:normAutofit/>
          </a:bodyPr>
          <a:lstStyle/>
          <a:p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This single, fun-loving woman went on to become the spokesperson for what human rights organization?</a:t>
            </a: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903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081"/>
          <p:cNvSpPr txBox="1">
            <a:spLocks/>
          </p:cNvSpPr>
          <p:nvPr/>
        </p:nvSpPr>
        <p:spPr>
          <a:xfrm>
            <a:off x="0" y="0"/>
            <a:ext cx="9160525" cy="5486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cap="all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2687638"/>
            <a:r>
              <a:rPr lang="en-US" sz="4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Wide Latin" pitchFamily="18" charset="0"/>
              </a:rPr>
              <a:t>Answer</a:t>
            </a:r>
          </a:p>
          <a:p>
            <a:pPr marL="2687638">
              <a:lnSpc>
                <a:spcPct val="150000"/>
              </a:lnSpc>
            </a:pPr>
            <a:endParaRPr lang="en-US" sz="4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Wide Latin" pitchFamily="18" charset="0"/>
            </a:endParaRPr>
          </a:p>
        </p:txBody>
      </p:sp>
      <p:pic>
        <p:nvPicPr>
          <p:cNvPr id="2050" name="Picture 2" descr="C:\Users\Screencaster\AppData\Local\Microsoft\Windows\Temporary Internet Files\Content.IE5\XRRBG5YO\MC900433842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440" y="3657600"/>
            <a:ext cx="1737360" cy="173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666999" y="4572000"/>
            <a:ext cx="5867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Single, fun-loving Dana Person went on to become spokesperson and ambassador for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Right Hand International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3" name="Picture 11" descr="C:\Users\Screencaster\AppData\Local\Microsoft\Windows\Temporary Internet Files\Content.IE5\KA4C0LPP\MC900437655[1].wmf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FFFF00">
                <a:tint val="45000"/>
                <a:satMod val="400000"/>
              </a:srgbClr>
            </a:duotone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" y="3764280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561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0</TotalTime>
  <Words>128</Words>
  <Application>Microsoft Office PowerPoint</Application>
  <PresentationFormat>On-screen Show (4:3)</PresentationFormat>
  <Paragraphs>21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Pop Obscura</vt:lpstr>
      <vt:lpstr>You Might Recognize Me From…</vt:lpstr>
      <vt:lpstr>PowerPoint Presentation</vt:lpstr>
      <vt:lpstr>Who’s Making That Racket?</vt:lpstr>
      <vt:lpstr>PowerPoint Presentation</vt:lpstr>
      <vt:lpstr>You Might Recognize Me From…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2010-12-21T15:19:33Z</dcterms:created>
  <dcterms:modified xsi:type="dcterms:W3CDTF">2010-12-21T15:19:36Z</dcterms:modified>
</cp:coreProperties>
</file>