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4068" r:id="rId1"/>
  </p:sldMasterIdLst>
  <p:notesMasterIdLst>
    <p:notesMasterId r:id="rId9"/>
  </p:notesMasterIdLst>
  <p:sldIdLst>
    <p:sldId id="259" r:id="rId2"/>
    <p:sldId id="270" r:id="rId3"/>
    <p:sldId id="258" r:id="rId4"/>
    <p:sldId id="273" r:id="rId5"/>
    <p:sldId id="275" r:id="rId6"/>
    <p:sldId id="272" r:id="rId7"/>
    <p:sldId id="260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7FF05"/>
    <a:srgbClr val="0C11D2"/>
    <a:srgbClr val="58FF15"/>
    <a:srgbClr val="1BFF15"/>
    <a:srgbClr val="78FF75"/>
    <a:srgbClr val="19FF0D"/>
    <a:srgbClr val="BEFF7D"/>
    <a:srgbClr val="61FF29"/>
    <a:srgbClr val="FFE237"/>
    <a:srgbClr val="27611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>
        <p:scale>
          <a:sx n="67" d="100"/>
          <a:sy n="67" d="100"/>
        </p:scale>
        <p:origin x="-816" y="-43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50BC2E2-F724-4A82-B8AB-DD77CA5E111C}" type="datetimeFigureOut">
              <a:rPr lang="en-US" smtClean="0"/>
              <a:t>12/21/2010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F4940AB-7773-426B-8031-95DEF1481E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17654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4940AB-7773-426B-8031-95DEF1481EB4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3168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B21495-4FE1-4A81-932B-A335B25AA878}" type="datetimeFigureOut">
              <a:rPr lang="en-US" smtClean="0"/>
              <a:t>12/21/2010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4D37B3-908C-4809-BF83-5479BA3B4935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B21495-4FE1-4A81-932B-A335B25AA878}" type="datetimeFigureOut">
              <a:rPr lang="en-US" smtClean="0"/>
              <a:t>12/21/2010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4D37B3-908C-4809-BF83-5479BA3B493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B21495-4FE1-4A81-932B-A335B25AA878}" type="datetimeFigureOut">
              <a:rPr lang="en-US" smtClean="0"/>
              <a:t>12/21/2010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4D37B3-908C-4809-BF83-5479BA3B493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8200"/>
            <a:ext cx="8229600" cy="990600"/>
          </a:xfrm>
        </p:spPr>
        <p:txBody>
          <a:bodyPr/>
          <a:lstStyle>
            <a:lvl1pPr>
              <a:defRPr sz="28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572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B21495-4FE1-4A81-932B-A335B25AA878}" type="datetimeFigureOut">
              <a:rPr lang="en-US" smtClean="0"/>
              <a:t>12/21/2010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4D37B3-908C-4809-BF83-5479BA3B4935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Autofit/>
          </a:bodyPr>
          <a:lstStyle>
            <a:lvl1pPr marL="0" indent="0">
              <a:buNone/>
              <a:defRPr sz="4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B21495-4FE1-4A81-932B-A335B25AA878}" type="datetimeFigureOut">
              <a:rPr lang="en-US" smtClean="0"/>
              <a:t>12/21/2010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4D37B3-908C-4809-BF83-5479BA3B4935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B21495-4FE1-4A81-932B-A335B25AA878}" type="datetimeFigureOut">
              <a:rPr lang="en-US" smtClean="0"/>
              <a:t>12/21/2010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4D37B3-908C-4809-BF83-5479BA3B493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B21495-4FE1-4A81-932B-A335B25AA878}" type="datetimeFigureOut">
              <a:rPr lang="en-US" smtClean="0"/>
              <a:t>12/21/2010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4D37B3-908C-4809-BF83-5479BA3B4935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B21495-4FE1-4A81-932B-A335B25AA878}" type="datetimeFigureOut">
              <a:rPr lang="en-US" smtClean="0"/>
              <a:t>12/21/2010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4D37B3-908C-4809-BF83-5479BA3B493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B21495-4FE1-4A81-932B-A335B25AA878}" type="datetimeFigureOut">
              <a:rPr lang="en-US" smtClean="0"/>
              <a:t>12/21/2010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4D37B3-908C-4809-BF83-5479BA3B4935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B21495-4FE1-4A81-932B-A335B25AA878}" type="datetimeFigureOut">
              <a:rPr lang="en-US" smtClean="0"/>
              <a:t>12/21/2010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4D37B3-908C-4809-BF83-5479BA3B4935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B21495-4FE1-4A81-932B-A335B25AA878}" type="datetimeFigureOut">
              <a:rPr lang="en-US" smtClean="0"/>
              <a:t>12/21/2010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4D37B3-908C-4809-BF83-5479BA3B493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Round Same Side Corner Rectangle 6"/>
          <p:cNvSpPr/>
          <p:nvPr/>
        </p:nvSpPr>
        <p:spPr>
          <a:xfrm flipH="1" flipV="1">
            <a:off x="0" y="-3"/>
            <a:ext cx="9144000" cy="1047967"/>
          </a:xfrm>
          <a:custGeom>
            <a:avLst/>
            <a:gdLst>
              <a:gd name="connsiteX0" fmla="*/ 182880 w 9144000"/>
              <a:gd name="connsiteY0" fmla="*/ 0 h 365760"/>
              <a:gd name="connsiteX1" fmla="*/ 8961120 w 9144000"/>
              <a:gd name="connsiteY1" fmla="*/ 0 h 365760"/>
              <a:gd name="connsiteX2" fmla="*/ 9144000 w 9144000"/>
              <a:gd name="connsiteY2" fmla="*/ 182880 h 365760"/>
              <a:gd name="connsiteX3" fmla="*/ 9144000 w 9144000"/>
              <a:gd name="connsiteY3" fmla="*/ 365760 h 365760"/>
              <a:gd name="connsiteX4" fmla="*/ 9144000 w 9144000"/>
              <a:gd name="connsiteY4" fmla="*/ 365760 h 365760"/>
              <a:gd name="connsiteX5" fmla="*/ 0 w 9144000"/>
              <a:gd name="connsiteY5" fmla="*/ 365760 h 365760"/>
              <a:gd name="connsiteX6" fmla="*/ 0 w 9144000"/>
              <a:gd name="connsiteY6" fmla="*/ 365760 h 365760"/>
              <a:gd name="connsiteX7" fmla="*/ 0 w 9144000"/>
              <a:gd name="connsiteY7" fmla="*/ 182880 h 365760"/>
              <a:gd name="connsiteX8" fmla="*/ 182880 w 9144000"/>
              <a:gd name="connsiteY8" fmla="*/ 0 h 365760"/>
              <a:gd name="connsiteX0" fmla="*/ 2717736 w 9144000"/>
              <a:gd name="connsiteY0" fmla="*/ 219919 h 365760"/>
              <a:gd name="connsiteX1" fmla="*/ 8961120 w 9144000"/>
              <a:gd name="connsiteY1" fmla="*/ 0 h 365760"/>
              <a:gd name="connsiteX2" fmla="*/ 9144000 w 9144000"/>
              <a:gd name="connsiteY2" fmla="*/ 182880 h 365760"/>
              <a:gd name="connsiteX3" fmla="*/ 9144000 w 9144000"/>
              <a:gd name="connsiteY3" fmla="*/ 365760 h 365760"/>
              <a:gd name="connsiteX4" fmla="*/ 9144000 w 9144000"/>
              <a:gd name="connsiteY4" fmla="*/ 365760 h 365760"/>
              <a:gd name="connsiteX5" fmla="*/ 0 w 9144000"/>
              <a:gd name="connsiteY5" fmla="*/ 365760 h 365760"/>
              <a:gd name="connsiteX6" fmla="*/ 0 w 9144000"/>
              <a:gd name="connsiteY6" fmla="*/ 365760 h 365760"/>
              <a:gd name="connsiteX7" fmla="*/ 0 w 9144000"/>
              <a:gd name="connsiteY7" fmla="*/ 182880 h 365760"/>
              <a:gd name="connsiteX8" fmla="*/ 2717736 w 9144000"/>
              <a:gd name="connsiteY8" fmla="*/ 219919 h 365760"/>
              <a:gd name="connsiteX0" fmla="*/ 2729310 w 9155574"/>
              <a:gd name="connsiteY0" fmla="*/ 477367 h 623208"/>
              <a:gd name="connsiteX1" fmla="*/ 8972694 w 9155574"/>
              <a:gd name="connsiteY1" fmla="*/ 257448 h 623208"/>
              <a:gd name="connsiteX2" fmla="*/ 9155574 w 9155574"/>
              <a:gd name="connsiteY2" fmla="*/ 440328 h 623208"/>
              <a:gd name="connsiteX3" fmla="*/ 9155574 w 9155574"/>
              <a:gd name="connsiteY3" fmla="*/ 623208 h 623208"/>
              <a:gd name="connsiteX4" fmla="*/ 9155574 w 9155574"/>
              <a:gd name="connsiteY4" fmla="*/ 623208 h 623208"/>
              <a:gd name="connsiteX5" fmla="*/ 11574 w 9155574"/>
              <a:gd name="connsiteY5" fmla="*/ 623208 h 623208"/>
              <a:gd name="connsiteX6" fmla="*/ 11574 w 9155574"/>
              <a:gd name="connsiteY6" fmla="*/ 623208 h 623208"/>
              <a:gd name="connsiteX7" fmla="*/ 0 w 9155574"/>
              <a:gd name="connsiteY7" fmla="*/ 12065 h 623208"/>
              <a:gd name="connsiteX8" fmla="*/ 2729310 w 9155574"/>
              <a:gd name="connsiteY8" fmla="*/ 477367 h 623208"/>
              <a:gd name="connsiteX0" fmla="*/ 3111275 w 9155574"/>
              <a:gd name="connsiteY0" fmla="*/ 409402 h 624691"/>
              <a:gd name="connsiteX1" fmla="*/ 8972694 w 9155574"/>
              <a:gd name="connsiteY1" fmla="*/ 258931 h 624691"/>
              <a:gd name="connsiteX2" fmla="*/ 9155574 w 9155574"/>
              <a:gd name="connsiteY2" fmla="*/ 441811 h 624691"/>
              <a:gd name="connsiteX3" fmla="*/ 9155574 w 9155574"/>
              <a:gd name="connsiteY3" fmla="*/ 624691 h 624691"/>
              <a:gd name="connsiteX4" fmla="*/ 9155574 w 9155574"/>
              <a:gd name="connsiteY4" fmla="*/ 624691 h 624691"/>
              <a:gd name="connsiteX5" fmla="*/ 11574 w 9155574"/>
              <a:gd name="connsiteY5" fmla="*/ 624691 h 624691"/>
              <a:gd name="connsiteX6" fmla="*/ 11574 w 9155574"/>
              <a:gd name="connsiteY6" fmla="*/ 624691 h 624691"/>
              <a:gd name="connsiteX7" fmla="*/ 0 w 9155574"/>
              <a:gd name="connsiteY7" fmla="*/ 13548 h 624691"/>
              <a:gd name="connsiteX8" fmla="*/ 3111275 w 9155574"/>
              <a:gd name="connsiteY8" fmla="*/ 409402 h 624691"/>
              <a:gd name="connsiteX0" fmla="*/ 3111275 w 9155574"/>
              <a:gd name="connsiteY0" fmla="*/ 409402 h 624691"/>
              <a:gd name="connsiteX1" fmla="*/ 8324512 w 9155574"/>
              <a:gd name="connsiteY1" fmla="*/ 154759 h 624691"/>
              <a:gd name="connsiteX2" fmla="*/ 9155574 w 9155574"/>
              <a:gd name="connsiteY2" fmla="*/ 441811 h 624691"/>
              <a:gd name="connsiteX3" fmla="*/ 9155574 w 9155574"/>
              <a:gd name="connsiteY3" fmla="*/ 624691 h 624691"/>
              <a:gd name="connsiteX4" fmla="*/ 9155574 w 9155574"/>
              <a:gd name="connsiteY4" fmla="*/ 624691 h 624691"/>
              <a:gd name="connsiteX5" fmla="*/ 11574 w 9155574"/>
              <a:gd name="connsiteY5" fmla="*/ 624691 h 624691"/>
              <a:gd name="connsiteX6" fmla="*/ 11574 w 9155574"/>
              <a:gd name="connsiteY6" fmla="*/ 624691 h 624691"/>
              <a:gd name="connsiteX7" fmla="*/ 0 w 9155574"/>
              <a:gd name="connsiteY7" fmla="*/ 13548 h 624691"/>
              <a:gd name="connsiteX8" fmla="*/ 3111275 w 9155574"/>
              <a:gd name="connsiteY8" fmla="*/ 409402 h 624691"/>
              <a:gd name="connsiteX0" fmla="*/ 3111275 w 9155574"/>
              <a:gd name="connsiteY0" fmla="*/ 409960 h 625249"/>
              <a:gd name="connsiteX1" fmla="*/ 8324512 w 9155574"/>
              <a:gd name="connsiteY1" fmla="*/ 155317 h 625249"/>
              <a:gd name="connsiteX2" fmla="*/ 9155574 w 9155574"/>
              <a:gd name="connsiteY2" fmla="*/ 442369 h 625249"/>
              <a:gd name="connsiteX3" fmla="*/ 9155574 w 9155574"/>
              <a:gd name="connsiteY3" fmla="*/ 625249 h 625249"/>
              <a:gd name="connsiteX4" fmla="*/ 9155574 w 9155574"/>
              <a:gd name="connsiteY4" fmla="*/ 625249 h 625249"/>
              <a:gd name="connsiteX5" fmla="*/ 11574 w 9155574"/>
              <a:gd name="connsiteY5" fmla="*/ 625249 h 625249"/>
              <a:gd name="connsiteX6" fmla="*/ 11574 w 9155574"/>
              <a:gd name="connsiteY6" fmla="*/ 625249 h 625249"/>
              <a:gd name="connsiteX7" fmla="*/ 0 w 9155574"/>
              <a:gd name="connsiteY7" fmla="*/ 14106 h 625249"/>
              <a:gd name="connsiteX8" fmla="*/ 3111275 w 9155574"/>
              <a:gd name="connsiteY8" fmla="*/ 409960 h 625249"/>
              <a:gd name="connsiteX0" fmla="*/ 3111275 w 9155574"/>
              <a:gd name="connsiteY0" fmla="*/ 409960 h 625249"/>
              <a:gd name="connsiteX1" fmla="*/ 8324512 w 9155574"/>
              <a:gd name="connsiteY1" fmla="*/ 155317 h 625249"/>
              <a:gd name="connsiteX2" fmla="*/ 9155574 w 9155574"/>
              <a:gd name="connsiteY2" fmla="*/ 338197 h 625249"/>
              <a:gd name="connsiteX3" fmla="*/ 9155574 w 9155574"/>
              <a:gd name="connsiteY3" fmla="*/ 625249 h 625249"/>
              <a:gd name="connsiteX4" fmla="*/ 9155574 w 9155574"/>
              <a:gd name="connsiteY4" fmla="*/ 625249 h 625249"/>
              <a:gd name="connsiteX5" fmla="*/ 11574 w 9155574"/>
              <a:gd name="connsiteY5" fmla="*/ 625249 h 625249"/>
              <a:gd name="connsiteX6" fmla="*/ 11574 w 9155574"/>
              <a:gd name="connsiteY6" fmla="*/ 625249 h 625249"/>
              <a:gd name="connsiteX7" fmla="*/ 0 w 9155574"/>
              <a:gd name="connsiteY7" fmla="*/ 14106 h 625249"/>
              <a:gd name="connsiteX8" fmla="*/ 3111275 w 9155574"/>
              <a:gd name="connsiteY8" fmla="*/ 409960 h 625249"/>
              <a:gd name="connsiteX0" fmla="*/ 3111275 w 9155574"/>
              <a:gd name="connsiteY0" fmla="*/ 474503 h 689792"/>
              <a:gd name="connsiteX1" fmla="*/ 8324512 w 9155574"/>
              <a:gd name="connsiteY1" fmla="*/ 219860 h 689792"/>
              <a:gd name="connsiteX2" fmla="*/ 9143999 w 9155574"/>
              <a:gd name="connsiteY2" fmla="*/ 20775 h 689792"/>
              <a:gd name="connsiteX3" fmla="*/ 9155574 w 9155574"/>
              <a:gd name="connsiteY3" fmla="*/ 689792 h 689792"/>
              <a:gd name="connsiteX4" fmla="*/ 9155574 w 9155574"/>
              <a:gd name="connsiteY4" fmla="*/ 689792 h 689792"/>
              <a:gd name="connsiteX5" fmla="*/ 11574 w 9155574"/>
              <a:gd name="connsiteY5" fmla="*/ 689792 h 689792"/>
              <a:gd name="connsiteX6" fmla="*/ 11574 w 9155574"/>
              <a:gd name="connsiteY6" fmla="*/ 689792 h 689792"/>
              <a:gd name="connsiteX7" fmla="*/ 0 w 9155574"/>
              <a:gd name="connsiteY7" fmla="*/ 78649 h 689792"/>
              <a:gd name="connsiteX8" fmla="*/ 3111275 w 9155574"/>
              <a:gd name="connsiteY8" fmla="*/ 474503 h 689792"/>
              <a:gd name="connsiteX0" fmla="*/ 3111275 w 9155574"/>
              <a:gd name="connsiteY0" fmla="*/ 682906 h 898195"/>
              <a:gd name="connsiteX1" fmla="*/ 8324512 w 9155574"/>
              <a:gd name="connsiteY1" fmla="*/ 0 h 898195"/>
              <a:gd name="connsiteX2" fmla="*/ 9143999 w 9155574"/>
              <a:gd name="connsiteY2" fmla="*/ 229178 h 898195"/>
              <a:gd name="connsiteX3" fmla="*/ 9155574 w 9155574"/>
              <a:gd name="connsiteY3" fmla="*/ 898195 h 898195"/>
              <a:gd name="connsiteX4" fmla="*/ 9155574 w 9155574"/>
              <a:gd name="connsiteY4" fmla="*/ 898195 h 898195"/>
              <a:gd name="connsiteX5" fmla="*/ 11574 w 9155574"/>
              <a:gd name="connsiteY5" fmla="*/ 898195 h 898195"/>
              <a:gd name="connsiteX6" fmla="*/ 11574 w 9155574"/>
              <a:gd name="connsiteY6" fmla="*/ 898195 h 898195"/>
              <a:gd name="connsiteX7" fmla="*/ 0 w 9155574"/>
              <a:gd name="connsiteY7" fmla="*/ 287052 h 898195"/>
              <a:gd name="connsiteX8" fmla="*/ 3111275 w 9155574"/>
              <a:gd name="connsiteY8" fmla="*/ 682906 h 898195"/>
              <a:gd name="connsiteX0" fmla="*/ 3111275 w 9155574"/>
              <a:gd name="connsiteY0" fmla="*/ 358815 h 898195"/>
              <a:gd name="connsiteX1" fmla="*/ 8324512 w 9155574"/>
              <a:gd name="connsiteY1" fmla="*/ 0 h 898195"/>
              <a:gd name="connsiteX2" fmla="*/ 9143999 w 9155574"/>
              <a:gd name="connsiteY2" fmla="*/ 229178 h 898195"/>
              <a:gd name="connsiteX3" fmla="*/ 9155574 w 9155574"/>
              <a:gd name="connsiteY3" fmla="*/ 898195 h 898195"/>
              <a:gd name="connsiteX4" fmla="*/ 9155574 w 9155574"/>
              <a:gd name="connsiteY4" fmla="*/ 898195 h 898195"/>
              <a:gd name="connsiteX5" fmla="*/ 11574 w 9155574"/>
              <a:gd name="connsiteY5" fmla="*/ 898195 h 898195"/>
              <a:gd name="connsiteX6" fmla="*/ 11574 w 9155574"/>
              <a:gd name="connsiteY6" fmla="*/ 898195 h 898195"/>
              <a:gd name="connsiteX7" fmla="*/ 0 w 9155574"/>
              <a:gd name="connsiteY7" fmla="*/ 287052 h 898195"/>
              <a:gd name="connsiteX8" fmla="*/ 3111275 w 9155574"/>
              <a:gd name="connsiteY8" fmla="*/ 358815 h 898195"/>
              <a:gd name="connsiteX0" fmla="*/ 3192298 w 9236597"/>
              <a:gd name="connsiteY0" fmla="*/ 358815 h 898195"/>
              <a:gd name="connsiteX1" fmla="*/ 8405535 w 9236597"/>
              <a:gd name="connsiteY1" fmla="*/ 0 h 898195"/>
              <a:gd name="connsiteX2" fmla="*/ 9225022 w 9236597"/>
              <a:gd name="connsiteY2" fmla="*/ 229178 h 898195"/>
              <a:gd name="connsiteX3" fmla="*/ 9236597 w 9236597"/>
              <a:gd name="connsiteY3" fmla="*/ 898195 h 898195"/>
              <a:gd name="connsiteX4" fmla="*/ 9236597 w 9236597"/>
              <a:gd name="connsiteY4" fmla="*/ 898195 h 898195"/>
              <a:gd name="connsiteX5" fmla="*/ 92597 w 9236597"/>
              <a:gd name="connsiteY5" fmla="*/ 898195 h 898195"/>
              <a:gd name="connsiteX6" fmla="*/ 92597 w 9236597"/>
              <a:gd name="connsiteY6" fmla="*/ 898195 h 898195"/>
              <a:gd name="connsiteX7" fmla="*/ 0 w 9236597"/>
              <a:gd name="connsiteY7" fmla="*/ 20835 h 898195"/>
              <a:gd name="connsiteX8" fmla="*/ 3192298 w 9236597"/>
              <a:gd name="connsiteY8" fmla="*/ 358815 h 898195"/>
              <a:gd name="connsiteX0" fmla="*/ 3111275 w 9155574"/>
              <a:gd name="connsiteY0" fmla="*/ 387437 h 926817"/>
              <a:gd name="connsiteX1" fmla="*/ 8324512 w 9155574"/>
              <a:gd name="connsiteY1" fmla="*/ 28622 h 926817"/>
              <a:gd name="connsiteX2" fmla="*/ 9143999 w 9155574"/>
              <a:gd name="connsiteY2" fmla="*/ 257800 h 926817"/>
              <a:gd name="connsiteX3" fmla="*/ 9155574 w 9155574"/>
              <a:gd name="connsiteY3" fmla="*/ 926817 h 926817"/>
              <a:gd name="connsiteX4" fmla="*/ 9155574 w 9155574"/>
              <a:gd name="connsiteY4" fmla="*/ 926817 h 926817"/>
              <a:gd name="connsiteX5" fmla="*/ 11574 w 9155574"/>
              <a:gd name="connsiteY5" fmla="*/ 926817 h 926817"/>
              <a:gd name="connsiteX6" fmla="*/ 11574 w 9155574"/>
              <a:gd name="connsiteY6" fmla="*/ 926817 h 926817"/>
              <a:gd name="connsiteX7" fmla="*/ 0 w 9155574"/>
              <a:gd name="connsiteY7" fmla="*/ 14733 h 926817"/>
              <a:gd name="connsiteX8" fmla="*/ 3111275 w 9155574"/>
              <a:gd name="connsiteY8" fmla="*/ 387437 h 926817"/>
              <a:gd name="connsiteX0" fmla="*/ 3122851 w 9167150"/>
              <a:gd name="connsiteY0" fmla="*/ 387437 h 926817"/>
              <a:gd name="connsiteX1" fmla="*/ 8336088 w 9167150"/>
              <a:gd name="connsiteY1" fmla="*/ 28622 h 926817"/>
              <a:gd name="connsiteX2" fmla="*/ 9155575 w 9167150"/>
              <a:gd name="connsiteY2" fmla="*/ 257800 h 926817"/>
              <a:gd name="connsiteX3" fmla="*/ 9167150 w 9167150"/>
              <a:gd name="connsiteY3" fmla="*/ 926817 h 926817"/>
              <a:gd name="connsiteX4" fmla="*/ 9167150 w 9167150"/>
              <a:gd name="connsiteY4" fmla="*/ 926817 h 926817"/>
              <a:gd name="connsiteX5" fmla="*/ 23150 w 9167150"/>
              <a:gd name="connsiteY5" fmla="*/ 926817 h 926817"/>
              <a:gd name="connsiteX6" fmla="*/ 0 w 9167150"/>
              <a:gd name="connsiteY6" fmla="*/ 926817 h 926817"/>
              <a:gd name="connsiteX7" fmla="*/ 11576 w 9167150"/>
              <a:gd name="connsiteY7" fmla="*/ 14733 h 926817"/>
              <a:gd name="connsiteX8" fmla="*/ 3122851 w 9167150"/>
              <a:gd name="connsiteY8" fmla="*/ 387437 h 926817"/>
              <a:gd name="connsiteX0" fmla="*/ 3134424 w 9178723"/>
              <a:gd name="connsiteY0" fmla="*/ 358815 h 898195"/>
              <a:gd name="connsiteX1" fmla="*/ 8347661 w 9178723"/>
              <a:gd name="connsiteY1" fmla="*/ 0 h 898195"/>
              <a:gd name="connsiteX2" fmla="*/ 9167148 w 9178723"/>
              <a:gd name="connsiteY2" fmla="*/ 229178 h 898195"/>
              <a:gd name="connsiteX3" fmla="*/ 9178723 w 9178723"/>
              <a:gd name="connsiteY3" fmla="*/ 898195 h 898195"/>
              <a:gd name="connsiteX4" fmla="*/ 9178723 w 9178723"/>
              <a:gd name="connsiteY4" fmla="*/ 898195 h 898195"/>
              <a:gd name="connsiteX5" fmla="*/ 34723 w 9178723"/>
              <a:gd name="connsiteY5" fmla="*/ 898195 h 898195"/>
              <a:gd name="connsiteX6" fmla="*/ 11573 w 9178723"/>
              <a:gd name="connsiteY6" fmla="*/ 898195 h 898195"/>
              <a:gd name="connsiteX7" fmla="*/ 0 w 9178723"/>
              <a:gd name="connsiteY7" fmla="*/ 20835 h 898195"/>
              <a:gd name="connsiteX8" fmla="*/ 3134424 w 9178723"/>
              <a:gd name="connsiteY8" fmla="*/ 358815 h 898195"/>
              <a:gd name="connsiteX0" fmla="*/ 3134485 w 9178784"/>
              <a:gd name="connsiteY0" fmla="*/ 358815 h 898195"/>
              <a:gd name="connsiteX1" fmla="*/ 8347722 w 9178784"/>
              <a:gd name="connsiteY1" fmla="*/ 0 h 898195"/>
              <a:gd name="connsiteX2" fmla="*/ 9167209 w 9178784"/>
              <a:gd name="connsiteY2" fmla="*/ 229178 h 898195"/>
              <a:gd name="connsiteX3" fmla="*/ 9178784 w 9178784"/>
              <a:gd name="connsiteY3" fmla="*/ 898195 h 898195"/>
              <a:gd name="connsiteX4" fmla="*/ 9178784 w 9178784"/>
              <a:gd name="connsiteY4" fmla="*/ 898195 h 898195"/>
              <a:gd name="connsiteX5" fmla="*/ 34784 w 9178784"/>
              <a:gd name="connsiteY5" fmla="*/ 898195 h 898195"/>
              <a:gd name="connsiteX6" fmla="*/ 11634 w 9178784"/>
              <a:gd name="connsiteY6" fmla="*/ 898195 h 898195"/>
              <a:gd name="connsiteX7" fmla="*/ 61 w 9178784"/>
              <a:gd name="connsiteY7" fmla="*/ 20835 h 898195"/>
              <a:gd name="connsiteX8" fmla="*/ 3134485 w 9178784"/>
              <a:gd name="connsiteY8" fmla="*/ 358815 h 898195"/>
              <a:gd name="connsiteX0" fmla="*/ 3122851 w 9167150"/>
              <a:gd name="connsiteY0" fmla="*/ 476876 h 1016256"/>
              <a:gd name="connsiteX1" fmla="*/ 8336088 w 9167150"/>
              <a:gd name="connsiteY1" fmla="*/ 118061 h 1016256"/>
              <a:gd name="connsiteX2" fmla="*/ 9155575 w 9167150"/>
              <a:gd name="connsiteY2" fmla="*/ 347239 h 1016256"/>
              <a:gd name="connsiteX3" fmla="*/ 9167150 w 9167150"/>
              <a:gd name="connsiteY3" fmla="*/ 1016256 h 1016256"/>
              <a:gd name="connsiteX4" fmla="*/ 9167150 w 9167150"/>
              <a:gd name="connsiteY4" fmla="*/ 1016256 h 1016256"/>
              <a:gd name="connsiteX5" fmla="*/ 23150 w 9167150"/>
              <a:gd name="connsiteY5" fmla="*/ 1016256 h 1016256"/>
              <a:gd name="connsiteX6" fmla="*/ 0 w 9167150"/>
              <a:gd name="connsiteY6" fmla="*/ 1016256 h 1016256"/>
              <a:gd name="connsiteX7" fmla="*/ 11576 w 9167150"/>
              <a:gd name="connsiteY7" fmla="*/ 0 h 1016256"/>
              <a:gd name="connsiteX8" fmla="*/ 3122851 w 9167150"/>
              <a:gd name="connsiteY8" fmla="*/ 476876 h 1016256"/>
              <a:gd name="connsiteX0" fmla="*/ 3122912 w 9167211"/>
              <a:gd name="connsiteY0" fmla="*/ 569474 h 1108854"/>
              <a:gd name="connsiteX1" fmla="*/ 8336149 w 9167211"/>
              <a:gd name="connsiteY1" fmla="*/ 210659 h 1108854"/>
              <a:gd name="connsiteX2" fmla="*/ 9155636 w 9167211"/>
              <a:gd name="connsiteY2" fmla="*/ 439837 h 1108854"/>
              <a:gd name="connsiteX3" fmla="*/ 9167211 w 9167211"/>
              <a:gd name="connsiteY3" fmla="*/ 1108854 h 1108854"/>
              <a:gd name="connsiteX4" fmla="*/ 9167211 w 9167211"/>
              <a:gd name="connsiteY4" fmla="*/ 1108854 h 1108854"/>
              <a:gd name="connsiteX5" fmla="*/ 23211 w 9167211"/>
              <a:gd name="connsiteY5" fmla="*/ 1108854 h 1108854"/>
              <a:gd name="connsiteX6" fmla="*/ 61 w 9167211"/>
              <a:gd name="connsiteY6" fmla="*/ 1108854 h 1108854"/>
              <a:gd name="connsiteX7" fmla="*/ 62 w 9167211"/>
              <a:gd name="connsiteY7" fmla="*/ 0 h 1108854"/>
              <a:gd name="connsiteX8" fmla="*/ 3122912 w 9167211"/>
              <a:gd name="connsiteY8" fmla="*/ 569474 h 1108854"/>
              <a:gd name="connsiteX0" fmla="*/ 3122912 w 9167211"/>
              <a:gd name="connsiteY0" fmla="*/ 569474 h 1108854"/>
              <a:gd name="connsiteX1" fmla="*/ 8336149 w 9167211"/>
              <a:gd name="connsiteY1" fmla="*/ 210659 h 1108854"/>
              <a:gd name="connsiteX2" fmla="*/ 9155636 w 9167211"/>
              <a:gd name="connsiteY2" fmla="*/ 439837 h 1108854"/>
              <a:gd name="connsiteX3" fmla="*/ 9167211 w 9167211"/>
              <a:gd name="connsiteY3" fmla="*/ 1108854 h 1108854"/>
              <a:gd name="connsiteX4" fmla="*/ 9167211 w 9167211"/>
              <a:gd name="connsiteY4" fmla="*/ 1108854 h 1108854"/>
              <a:gd name="connsiteX5" fmla="*/ 23211 w 9167211"/>
              <a:gd name="connsiteY5" fmla="*/ 1108854 h 1108854"/>
              <a:gd name="connsiteX6" fmla="*/ 61 w 9167211"/>
              <a:gd name="connsiteY6" fmla="*/ 1108854 h 1108854"/>
              <a:gd name="connsiteX7" fmla="*/ 62 w 9167211"/>
              <a:gd name="connsiteY7" fmla="*/ 0 h 1108854"/>
              <a:gd name="connsiteX8" fmla="*/ 3122912 w 9167211"/>
              <a:gd name="connsiteY8" fmla="*/ 569474 h 1108854"/>
              <a:gd name="connsiteX0" fmla="*/ 3122912 w 9167211"/>
              <a:gd name="connsiteY0" fmla="*/ 569474 h 1108854"/>
              <a:gd name="connsiteX1" fmla="*/ 8336149 w 9167211"/>
              <a:gd name="connsiteY1" fmla="*/ 210659 h 1108854"/>
              <a:gd name="connsiteX2" fmla="*/ 9155636 w 9167211"/>
              <a:gd name="connsiteY2" fmla="*/ 312516 h 1108854"/>
              <a:gd name="connsiteX3" fmla="*/ 9167211 w 9167211"/>
              <a:gd name="connsiteY3" fmla="*/ 1108854 h 1108854"/>
              <a:gd name="connsiteX4" fmla="*/ 9167211 w 9167211"/>
              <a:gd name="connsiteY4" fmla="*/ 1108854 h 1108854"/>
              <a:gd name="connsiteX5" fmla="*/ 23211 w 9167211"/>
              <a:gd name="connsiteY5" fmla="*/ 1108854 h 1108854"/>
              <a:gd name="connsiteX6" fmla="*/ 61 w 9167211"/>
              <a:gd name="connsiteY6" fmla="*/ 1108854 h 1108854"/>
              <a:gd name="connsiteX7" fmla="*/ 62 w 9167211"/>
              <a:gd name="connsiteY7" fmla="*/ 0 h 1108854"/>
              <a:gd name="connsiteX8" fmla="*/ 3122912 w 9167211"/>
              <a:gd name="connsiteY8" fmla="*/ 569474 h 1108854"/>
              <a:gd name="connsiteX0" fmla="*/ 3122912 w 9167211"/>
              <a:gd name="connsiteY0" fmla="*/ 569474 h 1108854"/>
              <a:gd name="connsiteX1" fmla="*/ 8093081 w 9167211"/>
              <a:gd name="connsiteY1" fmla="*/ 106487 h 1108854"/>
              <a:gd name="connsiteX2" fmla="*/ 9155636 w 9167211"/>
              <a:gd name="connsiteY2" fmla="*/ 312516 h 1108854"/>
              <a:gd name="connsiteX3" fmla="*/ 9167211 w 9167211"/>
              <a:gd name="connsiteY3" fmla="*/ 1108854 h 1108854"/>
              <a:gd name="connsiteX4" fmla="*/ 9167211 w 9167211"/>
              <a:gd name="connsiteY4" fmla="*/ 1108854 h 1108854"/>
              <a:gd name="connsiteX5" fmla="*/ 23211 w 9167211"/>
              <a:gd name="connsiteY5" fmla="*/ 1108854 h 1108854"/>
              <a:gd name="connsiteX6" fmla="*/ 61 w 9167211"/>
              <a:gd name="connsiteY6" fmla="*/ 1108854 h 1108854"/>
              <a:gd name="connsiteX7" fmla="*/ 62 w 9167211"/>
              <a:gd name="connsiteY7" fmla="*/ 0 h 1108854"/>
              <a:gd name="connsiteX8" fmla="*/ 3122912 w 9167211"/>
              <a:gd name="connsiteY8" fmla="*/ 569474 h 1108854"/>
              <a:gd name="connsiteX0" fmla="*/ 3122912 w 9167211"/>
              <a:gd name="connsiteY0" fmla="*/ 569474 h 1108854"/>
              <a:gd name="connsiteX1" fmla="*/ 8093081 w 9167211"/>
              <a:gd name="connsiteY1" fmla="*/ 106487 h 1108854"/>
              <a:gd name="connsiteX2" fmla="*/ 9155636 w 9167211"/>
              <a:gd name="connsiteY2" fmla="*/ 312516 h 1108854"/>
              <a:gd name="connsiteX3" fmla="*/ 9167211 w 9167211"/>
              <a:gd name="connsiteY3" fmla="*/ 1108854 h 1108854"/>
              <a:gd name="connsiteX4" fmla="*/ 9167211 w 9167211"/>
              <a:gd name="connsiteY4" fmla="*/ 1108854 h 1108854"/>
              <a:gd name="connsiteX5" fmla="*/ 23211 w 9167211"/>
              <a:gd name="connsiteY5" fmla="*/ 1108854 h 1108854"/>
              <a:gd name="connsiteX6" fmla="*/ 61 w 9167211"/>
              <a:gd name="connsiteY6" fmla="*/ 1108854 h 1108854"/>
              <a:gd name="connsiteX7" fmla="*/ 62 w 9167211"/>
              <a:gd name="connsiteY7" fmla="*/ 0 h 1108854"/>
              <a:gd name="connsiteX8" fmla="*/ 3122912 w 9167211"/>
              <a:gd name="connsiteY8" fmla="*/ 569474 h 1108854"/>
              <a:gd name="connsiteX0" fmla="*/ 3122912 w 9167211"/>
              <a:gd name="connsiteY0" fmla="*/ 569474 h 1108854"/>
              <a:gd name="connsiteX1" fmla="*/ 8093081 w 9167211"/>
              <a:gd name="connsiteY1" fmla="*/ 106487 h 1108854"/>
              <a:gd name="connsiteX2" fmla="*/ 9155636 w 9167211"/>
              <a:gd name="connsiteY2" fmla="*/ 312516 h 1108854"/>
              <a:gd name="connsiteX3" fmla="*/ 9167211 w 9167211"/>
              <a:gd name="connsiteY3" fmla="*/ 1108854 h 1108854"/>
              <a:gd name="connsiteX4" fmla="*/ 9167211 w 9167211"/>
              <a:gd name="connsiteY4" fmla="*/ 1108854 h 1108854"/>
              <a:gd name="connsiteX5" fmla="*/ 23211 w 9167211"/>
              <a:gd name="connsiteY5" fmla="*/ 1108854 h 1108854"/>
              <a:gd name="connsiteX6" fmla="*/ 61 w 9167211"/>
              <a:gd name="connsiteY6" fmla="*/ 1108854 h 1108854"/>
              <a:gd name="connsiteX7" fmla="*/ 62 w 9167211"/>
              <a:gd name="connsiteY7" fmla="*/ 0 h 1108854"/>
              <a:gd name="connsiteX8" fmla="*/ 3122912 w 9167211"/>
              <a:gd name="connsiteY8" fmla="*/ 569474 h 1108854"/>
              <a:gd name="connsiteX0" fmla="*/ 3122912 w 9167211"/>
              <a:gd name="connsiteY0" fmla="*/ 569474 h 1108854"/>
              <a:gd name="connsiteX1" fmla="*/ 7676393 w 9167211"/>
              <a:gd name="connsiteY1" fmla="*/ 83338 h 1108854"/>
              <a:gd name="connsiteX2" fmla="*/ 9155636 w 9167211"/>
              <a:gd name="connsiteY2" fmla="*/ 312516 h 1108854"/>
              <a:gd name="connsiteX3" fmla="*/ 9167211 w 9167211"/>
              <a:gd name="connsiteY3" fmla="*/ 1108854 h 1108854"/>
              <a:gd name="connsiteX4" fmla="*/ 9167211 w 9167211"/>
              <a:gd name="connsiteY4" fmla="*/ 1108854 h 1108854"/>
              <a:gd name="connsiteX5" fmla="*/ 23211 w 9167211"/>
              <a:gd name="connsiteY5" fmla="*/ 1108854 h 1108854"/>
              <a:gd name="connsiteX6" fmla="*/ 61 w 9167211"/>
              <a:gd name="connsiteY6" fmla="*/ 1108854 h 1108854"/>
              <a:gd name="connsiteX7" fmla="*/ 62 w 9167211"/>
              <a:gd name="connsiteY7" fmla="*/ 0 h 1108854"/>
              <a:gd name="connsiteX8" fmla="*/ 3122912 w 9167211"/>
              <a:gd name="connsiteY8" fmla="*/ 569474 h 1108854"/>
              <a:gd name="connsiteX0" fmla="*/ 3122912 w 9167211"/>
              <a:gd name="connsiteY0" fmla="*/ 569474 h 1108854"/>
              <a:gd name="connsiteX1" fmla="*/ 7676393 w 9167211"/>
              <a:gd name="connsiteY1" fmla="*/ 83338 h 1108854"/>
              <a:gd name="connsiteX2" fmla="*/ 9155636 w 9167211"/>
              <a:gd name="connsiteY2" fmla="*/ 312516 h 1108854"/>
              <a:gd name="connsiteX3" fmla="*/ 9167211 w 9167211"/>
              <a:gd name="connsiteY3" fmla="*/ 1108854 h 1108854"/>
              <a:gd name="connsiteX4" fmla="*/ 9167211 w 9167211"/>
              <a:gd name="connsiteY4" fmla="*/ 1108854 h 1108854"/>
              <a:gd name="connsiteX5" fmla="*/ 23211 w 9167211"/>
              <a:gd name="connsiteY5" fmla="*/ 1108854 h 1108854"/>
              <a:gd name="connsiteX6" fmla="*/ 61 w 9167211"/>
              <a:gd name="connsiteY6" fmla="*/ 1108854 h 1108854"/>
              <a:gd name="connsiteX7" fmla="*/ 62 w 9167211"/>
              <a:gd name="connsiteY7" fmla="*/ 0 h 1108854"/>
              <a:gd name="connsiteX8" fmla="*/ 3122912 w 9167211"/>
              <a:gd name="connsiteY8" fmla="*/ 569474 h 1108854"/>
              <a:gd name="connsiteX0" fmla="*/ 3122912 w 9167211"/>
              <a:gd name="connsiteY0" fmla="*/ 569474 h 1108854"/>
              <a:gd name="connsiteX1" fmla="*/ 7676393 w 9167211"/>
              <a:gd name="connsiteY1" fmla="*/ 83338 h 1108854"/>
              <a:gd name="connsiteX2" fmla="*/ 9155636 w 9167211"/>
              <a:gd name="connsiteY2" fmla="*/ 312516 h 1108854"/>
              <a:gd name="connsiteX3" fmla="*/ 9167211 w 9167211"/>
              <a:gd name="connsiteY3" fmla="*/ 1108854 h 1108854"/>
              <a:gd name="connsiteX4" fmla="*/ 9167211 w 9167211"/>
              <a:gd name="connsiteY4" fmla="*/ 1108854 h 1108854"/>
              <a:gd name="connsiteX5" fmla="*/ 23211 w 9167211"/>
              <a:gd name="connsiteY5" fmla="*/ 1108854 h 1108854"/>
              <a:gd name="connsiteX6" fmla="*/ 61 w 9167211"/>
              <a:gd name="connsiteY6" fmla="*/ 1108854 h 1108854"/>
              <a:gd name="connsiteX7" fmla="*/ 62 w 9167211"/>
              <a:gd name="connsiteY7" fmla="*/ 0 h 1108854"/>
              <a:gd name="connsiteX8" fmla="*/ 3122912 w 9167211"/>
              <a:gd name="connsiteY8" fmla="*/ 569474 h 1108854"/>
              <a:gd name="connsiteX0" fmla="*/ 3122912 w 9167211"/>
              <a:gd name="connsiteY0" fmla="*/ 569474 h 1108854"/>
              <a:gd name="connsiteX1" fmla="*/ 7676393 w 9167211"/>
              <a:gd name="connsiteY1" fmla="*/ 83338 h 1108854"/>
              <a:gd name="connsiteX2" fmla="*/ 9155636 w 9167211"/>
              <a:gd name="connsiteY2" fmla="*/ 312516 h 1108854"/>
              <a:gd name="connsiteX3" fmla="*/ 9167211 w 9167211"/>
              <a:gd name="connsiteY3" fmla="*/ 1108854 h 1108854"/>
              <a:gd name="connsiteX4" fmla="*/ 9167211 w 9167211"/>
              <a:gd name="connsiteY4" fmla="*/ 1108854 h 1108854"/>
              <a:gd name="connsiteX5" fmla="*/ 23211 w 9167211"/>
              <a:gd name="connsiteY5" fmla="*/ 1108854 h 1108854"/>
              <a:gd name="connsiteX6" fmla="*/ 61 w 9167211"/>
              <a:gd name="connsiteY6" fmla="*/ 1108854 h 1108854"/>
              <a:gd name="connsiteX7" fmla="*/ 62 w 9167211"/>
              <a:gd name="connsiteY7" fmla="*/ 0 h 1108854"/>
              <a:gd name="connsiteX8" fmla="*/ 3122912 w 9167211"/>
              <a:gd name="connsiteY8" fmla="*/ 569474 h 1108854"/>
              <a:gd name="connsiteX0" fmla="*/ 3122851 w 9167150"/>
              <a:gd name="connsiteY0" fmla="*/ 569474 h 1108854"/>
              <a:gd name="connsiteX1" fmla="*/ 7676332 w 9167150"/>
              <a:gd name="connsiteY1" fmla="*/ 83338 h 1108854"/>
              <a:gd name="connsiteX2" fmla="*/ 9155575 w 9167150"/>
              <a:gd name="connsiteY2" fmla="*/ 312516 h 1108854"/>
              <a:gd name="connsiteX3" fmla="*/ 9167150 w 9167150"/>
              <a:gd name="connsiteY3" fmla="*/ 1108854 h 1108854"/>
              <a:gd name="connsiteX4" fmla="*/ 9167150 w 9167150"/>
              <a:gd name="connsiteY4" fmla="*/ 1108854 h 1108854"/>
              <a:gd name="connsiteX5" fmla="*/ 23150 w 9167150"/>
              <a:gd name="connsiteY5" fmla="*/ 1108854 h 1108854"/>
              <a:gd name="connsiteX6" fmla="*/ 0 w 9167150"/>
              <a:gd name="connsiteY6" fmla="*/ 1108854 h 1108854"/>
              <a:gd name="connsiteX7" fmla="*/ 1 w 9167150"/>
              <a:gd name="connsiteY7" fmla="*/ 0 h 1108854"/>
              <a:gd name="connsiteX8" fmla="*/ 3122851 w 9167150"/>
              <a:gd name="connsiteY8" fmla="*/ 569474 h 1108854"/>
              <a:gd name="connsiteX0" fmla="*/ 3122851 w 9178724"/>
              <a:gd name="connsiteY0" fmla="*/ 569474 h 1108854"/>
              <a:gd name="connsiteX1" fmla="*/ 7676332 w 9178724"/>
              <a:gd name="connsiteY1" fmla="*/ 83338 h 1108854"/>
              <a:gd name="connsiteX2" fmla="*/ 9178724 w 9178724"/>
              <a:gd name="connsiteY2" fmla="*/ 312516 h 1108854"/>
              <a:gd name="connsiteX3" fmla="*/ 9167150 w 9178724"/>
              <a:gd name="connsiteY3" fmla="*/ 1108854 h 1108854"/>
              <a:gd name="connsiteX4" fmla="*/ 9167150 w 9178724"/>
              <a:gd name="connsiteY4" fmla="*/ 1108854 h 1108854"/>
              <a:gd name="connsiteX5" fmla="*/ 23150 w 9178724"/>
              <a:gd name="connsiteY5" fmla="*/ 1108854 h 1108854"/>
              <a:gd name="connsiteX6" fmla="*/ 0 w 9178724"/>
              <a:gd name="connsiteY6" fmla="*/ 1108854 h 1108854"/>
              <a:gd name="connsiteX7" fmla="*/ 1 w 9178724"/>
              <a:gd name="connsiteY7" fmla="*/ 0 h 1108854"/>
              <a:gd name="connsiteX8" fmla="*/ 3122851 w 9178724"/>
              <a:gd name="connsiteY8" fmla="*/ 569474 h 1108854"/>
              <a:gd name="connsiteX0" fmla="*/ 3122851 w 9169199"/>
              <a:gd name="connsiteY0" fmla="*/ 569474 h 1108854"/>
              <a:gd name="connsiteX1" fmla="*/ 7676332 w 9169199"/>
              <a:gd name="connsiteY1" fmla="*/ 83338 h 1108854"/>
              <a:gd name="connsiteX2" fmla="*/ 9169199 w 9169199"/>
              <a:gd name="connsiteY2" fmla="*/ 312516 h 1108854"/>
              <a:gd name="connsiteX3" fmla="*/ 9167150 w 9169199"/>
              <a:gd name="connsiteY3" fmla="*/ 1108854 h 1108854"/>
              <a:gd name="connsiteX4" fmla="*/ 9167150 w 9169199"/>
              <a:gd name="connsiteY4" fmla="*/ 1108854 h 1108854"/>
              <a:gd name="connsiteX5" fmla="*/ 23150 w 9169199"/>
              <a:gd name="connsiteY5" fmla="*/ 1108854 h 1108854"/>
              <a:gd name="connsiteX6" fmla="*/ 0 w 9169199"/>
              <a:gd name="connsiteY6" fmla="*/ 1108854 h 1108854"/>
              <a:gd name="connsiteX7" fmla="*/ 1 w 9169199"/>
              <a:gd name="connsiteY7" fmla="*/ 0 h 1108854"/>
              <a:gd name="connsiteX8" fmla="*/ 3122851 w 9169199"/>
              <a:gd name="connsiteY8" fmla="*/ 569474 h 1108854"/>
              <a:gd name="connsiteX0" fmla="*/ 3122851 w 9169199"/>
              <a:gd name="connsiteY0" fmla="*/ 569474 h 1108854"/>
              <a:gd name="connsiteX1" fmla="*/ 7676332 w 9169199"/>
              <a:gd name="connsiteY1" fmla="*/ 83338 h 1108854"/>
              <a:gd name="connsiteX2" fmla="*/ 9169199 w 9169199"/>
              <a:gd name="connsiteY2" fmla="*/ 312516 h 1108854"/>
              <a:gd name="connsiteX3" fmla="*/ 9167150 w 9169199"/>
              <a:gd name="connsiteY3" fmla="*/ 1108854 h 1108854"/>
              <a:gd name="connsiteX4" fmla="*/ 9167150 w 9169199"/>
              <a:gd name="connsiteY4" fmla="*/ 1108854 h 1108854"/>
              <a:gd name="connsiteX5" fmla="*/ 23150 w 9169199"/>
              <a:gd name="connsiteY5" fmla="*/ 1108854 h 1108854"/>
              <a:gd name="connsiteX6" fmla="*/ 0 w 9169199"/>
              <a:gd name="connsiteY6" fmla="*/ 1108854 h 1108854"/>
              <a:gd name="connsiteX7" fmla="*/ 9526 w 9169199"/>
              <a:gd name="connsiteY7" fmla="*/ 0 h 1108854"/>
              <a:gd name="connsiteX8" fmla="*/ 3122851 w 9169199"/>
              <a:gd name="connsiteY8" fmla="*/ 569474 h 1108854"/>
              <a:gd name="connsiteX0" fmla="*/ 3122851 w 9169199"/>
              <a:gd name="connsiteY0" fmla="*/ 569474 h 1108854"/>
              <a:gd name="connsiteX1" fmla="*/ 7676332 w 9169199"/>
              <a:gd name="connsiteY1" fmla="*/ 83338 h 1108854"/>
              <a:gd name="connsiteX2" fmla="*/ 9169199 w 9169199"/>
              <a:gd name="connsiteY2" fmla="*/ 312516 h 1108854"/>
              <a:gd name="connsiteX3" fmla="*/ 9167150 w 9169199"/>
              <a:gd name="connsiteY3" fmla="*/ 1108854 h 1108854"/>
              <a:gd name="connsiteX4" fmla="*/ 9167150 w 9169199"/>
              <a:gd name="connsiteY4" fmla="*/ 1108854 h 1108854"/>
              <a:gd name="connsiteX5" fmla="*/ 347000 w 9169199"/>
              <a:gd name="connsiteY5" fmla="*/ 1108854 h 1108854"/>
              <a:gd name="connsiteX6" fmla="*/ 0 w 9169199"/>
              <a:gd name="connsiteY6" fmla="*/ 1108854 h 1108854"/>
              <a:gd name="connsiteX7" fmla="*/ 9526 w 9169199"/>
              <a:gd name="connsiteY7" fmla="*/ 0 h 1108854"/>
              <a:gd name="connsiteX8" fmla="*/ 3122851 w 9169199"/>
              <a:gd name="connsiteY8" fmla="*/ 569474 h 1108854"/>
              <a:gd name="connsiteX0" fmla="*/ 3113326 w 9159674"/>
              <a:gd name="connsiteY0" fmla="*/ 569474 h 1108854"/>
              <a:gd name="connsiteX1" fmla="*/ 7666807 w 9159674"/>
              <a:gd name="connsiteY1" fmla="*/ 83338 h 1108854"/>
              <a:gd name="connsiteX2" fmla="*/ 9159674 w 9159674"/>
              <a:gd name="connsiteY2" fmla="*/ 312516 h 1108854"/>
              <a:gd name="connsiteX3" fmla="*/ 9157625 w 9159674"/>
              <a:gd name="connsiteY3" fmla="*/ 1108854 h 1108854"/>
              <a:gd name="connsiteX4" fmla="*/ 9157625 w 9159674"/>
              <a:gd name="connsiteY4" fmla="*/ 1108854 h 1108854"/>
              <a:gd name="connsiteX5" fmla="*/ 337475 w 9159674"/>
              <a:gd name="connsiteY5" fmla="*/ 1108854 h 1108854"/>
              <a:gd name="connsiteX6" fmla="*/ 0 w 9159674"/>
              <a:gd name="connsiteY6" fmla="*/ 1108854 h 1108854"/>
              <a:gd name="connsiteX7" fmla="*/ 1 w 9159674"/>
              <a:gd name="connsiteY7" fmla="*/ 0 h 1108854"/>
              <a:gd name="connsiteX8" fmla="*/ 3113326 w 9159674"/>
              <a:gd name="connsiteY8" fmla="*/ 569474 h 1108854"/>
              <a:gd name="connsiteX0" fmla="*/ 2068760 w 9159674"/>
              <a:gd name="connsiteY0" fmla="*/ 569474 h 1108854"/>
              <a:gd name="connsiteX1" fmla="*/ 7666807 w 9159674"/>
              <a:gd name="connsiteY1" fmla="*/ 83338 h 1108854"/>
              <a:gd name="connsiteX2" fmla="*/ 9159674 w 9159674"/>
              <a:gd name="connsiteY2" fmla="*/ 312516 h 1108854"/>
              <a:gd name="connsiteX3" fmla="*/ 9157625 w 9159674"/>
              <a:gd name="connsiteY3" fmla="*/ 1108854 h 1108854"/>
              <a:gd name="connsiteX4" fmla="*/ 9157625 w 9159674"/>
              <a:gd name="connsiteY4" fmla="*/ 1108854 h 1108854"/>
              <a:gd name="connsiteX5" fmla="*/ 337475 w 9159674"/>
              <a:gd name="connsiteY5" fmla="*/ 1108854 h 1108854"/>
              <a:gd name="connsiteX6" fmla="*/ 0 w 9159674"/>
              <a:gd name="connsiteY6" fmla="*/ 1108854 h 1108854"/>
              <a:gd name="connsiteX7" fmla="*/ 1 w 9159674"/>
              <a:gd name="connsiteY7" fmla="*/ 0 h 1108854"/>
              <a:gd name="connsiteX8" fmla="*/ 2068760 w 9159674"/>
              <a:gd name="connsiteY8" fmla="*/ 569474 h 1108854"/>
              <a:gd name="connsiteX0" fmla="*/ 2068760 w 9159674"/>
              <a:gd name="connsiteY0" fmla="*/ 569474 h 1108854"/>
              <a:gd name="connsiteX1" fmla="*/ 6645038 w 9159674"/>
              <a:gd name="connsiteY1" fmla="*/ 61567 h 1108854"/>
              <a:gd name="connsiteX2" fmla="*/ 9159674 w 9159674"/>
              <a:gd name="connsiteY2" fmla="*/ 312516 h 1108854"/>
              <a:gd name="connsiteX3" fmla="*/ 9157625 w 9159674"/>
              <a:gd name="connsiteY3" fmla="*/ 1108854 h 1108854"/>
              <a:gd name="connsiteX4" fmla="*/ 9157625 w 9159674"/>
              <a:gd name="connsiteY4" fmla="*/ 1108854 h 1108854"/>
              <a:gd name="connsiteX5" fmla="*/ 337475 w 9159674"/>
              <a:gd name="connsiteY5" fmla="*/ 1108854 h 1108854"/>
              <a:gd name="connsiteX6" fmla="*/ 0 w 9159674"/>
              <a:gd name="connsiteY6" fmla="*/ 1108854 h 1108854"/>
              <a:gd name="connsiteX7" fmla="*/ 1 w 9159674"/>
              <a:gd name="connsiteY7" fmla="*/ 0 h 1108854"/>
              <a:gd name="connsiteX8" fmla="*/ 2068760 w 9159674"/>
              <a:gd name="connsiteY8" fmla="*/ 569474 h 1108854"/>
              <a:gd name="connsiteX0" fmla="*/ 2068760 w 9159674"/>
              <a:gd name="connsiteY0" fmla="*/ 569474 h 1108854"/>
              <a:gd name="connsiteX1" fmla="*/ 6645038 w 9159674"/>
              <a:gd name="connsiteY1" fmla="*/ 61567 h 1108854"/>
              <a:gd name="connsiteX2" fmla="*/ 9159674 w 9159674"/>
              <a:gd name="connsiteY2" fmla="*/ 312516 h 1108854"/>
              <a:gd name="connsiteX3" fmla="*/ 9157625 w 9159674"/>
              <a:gd name="connsiteY3" fmla="*/ 1108854 h 1108854"/>
              <a:gd name="connsiteX4" fmla="*/ 9157625 w 9159674"/>
              <a:gd name="connsiteY4" fmla="*/ 1108854 h 1108854"/>
              <a:gd name="connsiteX5" fmla="*/ 337475 w 9159674"/>
              <a:gd name="connsiteY5" fmla="*/ 1108854 h 1108854"/>
              <a:gd name="connsiteX6" fmla="*/ 0 w 9159674"/>
              <a:gd name="connsiteY6" fmla="*/ 1108854 h 1108854"/>
              <a:gd name="connsiteX7" fmla="*/ 1 w 9159674"/>
              <a:gd name="connsiteY7" fmla="*/ 0 h 1108854"/>
              <a:gd name="connsiteX8" fmla="*/ 2068760 w 9159674"/>
              <a:gd name="connsiteY8" fmla="*/ 569474 h 1108854"/>
              <a:gd name="connsiteX0" fmla="*/ 2068760 w 9159674"/>
              <a:gd name="connsiteY0" fmla="*/ 569474 h 1108854"/>
              <a:gd name="connsiteX1" fmla="*/ 6645038 w 9159674"/>
              <a:gd name="connsiteY1" fmla="*/ 61567 h 1108854"/>
              <a:gd name="connsiteX2" fmla="*/ 9159674 w 9159674"/>
              <a:gd name="connsiteY2" fmla="*/ 312516 h 1108854"/>
              <a:gd name="connsiteX3" fmla="*/ 9157625 w 9159674"/>
              <a:gd name="connsiteY3" fmla="*/ 1108854 h 1108854"/>
              <a:gd name="connsiteX4" fmla="*/ 9157625 w 9159674"/>
              <a:gd name="connsiteY4" fmla="*/ 1108854 h 1108854"/>
              <a:gd name="connsiteX5" fmla="*/ 337475 w 9159674"/>
              <a:gd name="connsiteY5" fmla="*/ 1108854 h 1108854"/>
              <a:gd name="connsiteX6" fmla="*/ 0 w 9159674"/>
              <a:gd name="connsiteY6" fmla="*/ 1108854 h 1108854"/>
              <a:gd name="connsiteX7" fmla="*/ 1 w 9159674"/>
              <a:gd name="connsiteY7" fmla="*/ 0 h 1108854"/>
              <a:gd name="connsiteX8" fmla="*/ 2068760 w 9159674"/>
              <a:gd name="connsiteY8" fmla="*/ 569474 h 1108854"/>
              <a:gd name="connsiteX0" fmla="*/ 2068760 w 9159674"/>
              <a:gd name="connsiteY0" fmla="*/ 569474 h 1108854"/>
              <a:gd name="connsiteX1" fmla="*/ 6645038 w 9159674"/>
              <a:gd name="connsiteY1" fmla="*/ 61567 h 1108854"/>
              <a:gd name="connsiteX2" fmla="*/ 9159674 w 9159674"/>
              <a:gd name="connsiteY2" fmla="*/ 312516 h 1108854"/>
              <a:gd name="connsiteX3" fmla="*/ 9157625 w 9159674"/>
              <a:gd name="connsiteY3" fmla="*/ 1108854 h 1108854"/>
              <a:gd name="connsiteX4" fmla="*/ 9157625 w 9159674"/>
              <a:gd name="connsiteY4" fmla="*/ 1108854 h 1108854"/>
              <a:gd name="connsiteX5" fmla="*/ 337475 w 9159674"/>
              <a:gd name="connsiteY5" fmla="*/ 1108854 h 1108854"/>
              <a:gd name="connsiteX6" fmla="*/ 0 w 9159674"/>
              <a:gd name="connsiteY6" fmla="*/ 1108854 h 1108854"/>
              <a:gd name="connsiteX7" fmla="*/ 1 w 9159674"/>
              <a:gd name="connsiteY7" fmla="*/ 0 h 1108854"/>
              <a:gd name="connsiteX8" fmla="*/ 2068760 w 9159674"/>
              <a:gd name="connsiteY8" fmla="*/ 569474 h 1108854"/>
              <a:gd name="connsiteX0" fmla="*/ 2068760 w 9159674"/>
              <a:gd name="connsiteY0" fmla="*/ 569474 h 1108854"/>
              <a:gd name="connsiteX1" fmla="*/ 6645038 w 9159674"/>
              <a:gd name="connsiteY1" fmla="*/ 61567 h 1108854"/>
              <a:gd name="connsiteX2" fmla="*/ 9159674 w 9159674"/>
              <a:gd name="connsiteY2" fmla="*/ 312516 h 1108854"/>
              <a:gd name="connsiteX3" fmla="*/ 9157625 w 9159674"/>
              <a:gd name="connsiteY3" fmla="*/ 1108854 h 1108854"/>
              <a:gd name="connsiteX4" fmla="*/ 9157625 w 9159674"/>
              <a:gd name="connsiteY4" fmla="*/ 1108854 h 1108854"/>
              <a:gd name="connsiteX5" fmla="*/ 337475 w 9159674"/>
              <a:gd name="connsiteY5" fmla="*/ 1108854 h 1108854"/>
              <a:gd name="connsiteX6" fmla="*/ 0 w 9159674"/>
              <a:gd name="connsiteY6" fmla="*/ 1108854 h 1108854"/>
              <a:gd name="connsiteX7" fmla="*/ 1 w 9159674"/>
              <a:gd name="connsiteY7" fmla="*/ 0 h 1108854"/>
              <a:gd name="connsiteX8" fmla="*/ 2068760 w 9159674"/>
              <a:gd name="connsiteY8" fmla="*/ 569474 h 1108854"/>
              <a:gd name="connsiteX0" fmla="*/ 2068760 w 9159674"/>
              <a:gd name="connsiteY0" fmla="*/ 569474 h 1108854"/>
              <a:gd name="connsiteX1" fmla="*/ 6645038 w 9159674"/>
              <a:gd name="connsiteY1" fmla="*/ 61567 h 1108854"/>
              <a:gd name="connsiteX2" fmla="*/ 9159674 w 9159674"/>
              <a:gd name="connsiteY2" fmla="*/ 312516 h 1108854"/>
              <a:gd name="connsiteX3" fmla="*/ 9157625 w 9159674"/>
              <a:gd name="connsiteY3" fmla="*/ 1108854 h 1108854"/>
              <a:gd name="connsiteX4" fmla="*/ 9157625 w 9159674"/>
              <a:gd name="connsiteY4" fmla="*/ 1108854 h 1108854"/>
              <a:gd name="connsiteX5" fmla="*/ 337475 w 9159674"/>
              <a:gd name="connsiteY5" fmla="*/ 1108854 h 1108854"/>
              <a:gd name="connsiteX6" fmla="*/ 0 w 9159674"/>
              <a:gd name="connsiteY6" fmla="*/ 1108854 h 1108854"/>
              <a:gd name="connsiteX7" fmla="*/ 1 w 9159674"/>
              <a:gd name="connsiteY7" fmla="*/ 0 h 1108854"/>
              <a:gd name="connsiteX8" fmla="*/ 2068760 w 9159674"/>
              <a:gd name="connsiteY8" fmla="*/ 569474 h 1108854"/>
              <a:gd name="connsiteX0" fmla="*/ 2068760 w 9159674"/>
              <a:gd name="connsiteY0" fmla="*/ 569474 h 1108854"/>
              <a:gd name="connsiteX1" fmla="*/ 6645038 w 9159674"/>
              <a:gd name="connsiteY1" fmla="*/ 61567 h 1108854"/>
              <a:gd name="connsiteX2" fmla="*/ 9159674 w 9159674"/>
              <a:gd name="connsiteY2" fmla="*/ 312516 h 1108854"/>
              <a:gd name="connsiteX3" fmla="*/ 9157625 w 9159674"/>
              <a:gd name="connsiteY3" fmla="*/ 1108854 h 1108854"/>
              <a:gd name="connsiteX4" fmla="*/ 9157625 w 9159674"/>
              <a:gd name="connsiteY4" fmla="*/ 1108854 h 1108854"/>
              <a:gd name="connsiteX5" fmla="*/ 337475 w 9159674"/>
              <a:gd name="connsiteY5" fmla="*/ 1108854 h 1108854"/>
              <a:gd name="connsiteX6" fmla="*/ 0 w 9159674"/>
              <a:gd name="connsiteY6" fmla="*/ 1108854 h 1108854"/>
              <a:gd name="connsiteX7" fmla="*/ 1 w 9159674"/>
              <a:gd name="connsiteY7" fmla="*/ 0 h 1108854"/>
              <a:gd name="connsiteX8" fmla="*/ 2068760 w 9159674"/>
              <a:gd name="connsiteY8" fmla="*/ 569474 h 1108854"/>
              <a:gd name="connsiteX0" fmla="*/ 2068760 w 9159674"/>
              <a:gd name="connsiteY0" fmla="*/ 508587 h 1047967"/>
              <a:gd name="connsiteX1" fmla="*/ 6645038 w 9159674"/>
              <a:gd name="connsiteY1" fmla="*/ 680 h 1047967"/>
              <a:gd name="connsiteX2" fmla="*/ 9159674 w 9159674"/>
              <a:gd name="connsiteY2" fmla="*/ 251629 h 1047967"/>
              <a:gd name="connsiteX3" fmla="*/ 9157625 w 9159674"/>
              <a:gd name="connsiteY3" fmla="*/ 1047967 h 1047967"/>
              <a:gd name="connsiteX4" fmla="*/ 9157625 w 9159674"/>
              <a:gd name="connsiteY4" fmla="*/ 1047967 h 1047967"/>
              <a:gd name="connsiteX5" fmla="*/ 337475 w 9159674"/>
              <a:gd name="connsiteY5" fmla="*/ 1047967 h 1047967"/>
              <a:gd name="connsiteX6" fmla="*/ 0 w 9159674"/>
              <a:gd name="connsiteY6" fmla="*/ 1047967 h 1047967"/>
              <a:gd name="connsiteX7" fmla="*/ 10888 w 9159674"/>
              <a:gd name="connsiteY7" fmla="*/ 15313 h 1047967"/>
              <a:gd name="connsiteX8" fmla="*/ 2068760 w 9159674"/>
              <a:gd name="connsiteY8" fmla="*/ 508587 h 1047967"/>
              <a:gd name="connsiteX0" fmla="*/ 2069224 w 9159674"/>
              <a:gd name="connsiteY0" fmla="*/ 465044 h 1047967"/>
              <a:gd name="connsiteX1" fmla="*/ 6645038 w 9159674"/>
              <a:gd name="connsiteY1" fmla="*/ 680 h 1047967"/>
              <a:gd name="connsiteX2" fmla="*/ 9159674 w 9159674"/>
              <a:gd name="connsiteY2" fmla="*/ 251629 h 1047967"/>
              <a:gd name="connsiteX3" fmla="*/ 9157625 w 9159674"/>
              <a:gd name="connsiteY3" fmla="*/ 1047967 h 1047967"/>
              <a:gd name="connsiteX4" fmla="*/ 9157625 w 9159674"/>
              <a:gd name="connsiteY4" fmla="*/ 1047967 h 1047967"/>
              <a:gd name="connsiteX5" fmla="*/ 337475 w 9159674"/>
              <a:gd name="connsiteY5" fmla="*/ 1047967 h 1047967"/>
              <a:gd name="connsiteX6" fmla="*/ 0 w 9159674"/>
              <a:gd name="connsiteY6" fmla="*/ 1047967 h 1047967"/>
              <a:gd name="connsiteX7" fmla="*/ 10888 w 9159674"/>
              <a:gd name="connsiteY7" fmla="*/ 15313 h 1047967"/>
              <a:gd name="connsiteX8" fmla="*/ 2069224 w 9159674"/>
              <a:gd name="connsiteY8" fmla="*/ 465044 h 1047967"/>
              <a:gd name="connsiteX0" fmla="*/ 2069224 w 9159674"/>
              <a:gd name="connsiteY0" fmla="*/ 465044 h 1047967"/>
              <a:gd name="connsiteX1" fmla="*/ 6645038 w 9159674"/>
              <a:gd name="connsiteY1" fmla="*/ 680 h 1047967"/>
              <a:gd name="connsiteX2" fmla="*/ 9159674 w 9159674"/>
              <a:gd name="connsiteY2" fmla="*/ 251629 h 1047967"/>
              <a:gd name="connsiteX3" fmla="*/ 9157625 w 9159674"/>
              <a:gd name="connsiteY3" fmla="*/ 1047967 h 1047967"/>
              <a:gd name="connsiteX4" fmla="*/ 9157625 w 9159674"/>
              <a:gd name="connsiteY4" fmla="*/ 1047967 h 1047967"/>
              <a:gd name="connsiteX5" fmla="*/ 337475 w 9159674"/>
              <a:gd name="connsiteY5" fmla="*/ 1047967 h 1047967"/>
              <a:gd name="connsiteX6" fmla="*/ 0 w 9159674"/>
              <a:gd name="connsiteY6" fmla="*/ 1047967 h 1047967"/>
              <a:gd name="connsiteX7" fmla="*/ 10888 w 9159674"/>
              <a:gd name="connsiteY7" fmla="*/ 15313 h 1047967"/>
              <a:gd name="connsiteX8" fmla="*/ 2069224 w 9159674"/>
              <a:gd name="connsiteY8" fmla="*/ 465044 h 1047967"/>
              <a:gd name="connsiteX0" fmla="*/ 2233009 w 9159674"/>
              <a:gd name="connsiteY0" fmla="*/ 465044 h 1047967"/>
              <a:gd name="connsiteX1" fmla="*/ 6645038 w 9159674"/>
              <a:gd name="connsiteY1" fmla="*/ 680 h 1047967"/>
              <a:gd name="connsiteX2" fmla="*/ 9159674 w 9159674"/>
              <a:gd name="connsiteY2" fmla="*/ 251629 h 1047967"/>
              <a:gd name="connsiteX3" fmla="*/ 9157625 w 9159674"/>
              <a:gd name="connsiteY3" fmla="*/ 1047967 h 1047967"/>
              <a:gd name="connsiteX4" fmla="*/ 9157625 w 9159674"/>
              <a:gd name="connsiteY4" fmla="*/ 1047967 h 1047967"/>
              <a:gd name="connsiteX5" fmla="*/ 337475 w 9159674"/>
              <a:gd name="connsiteY5" fmla="*/ 1047967 h 1047967"/>
              <a:gd name="connsiteX6" fmla="*/ 0 w 9159674"/>
              <a:gd name="connsiteY6" fmla="*/ 1047967 h 1047967"/>
              <a:gd name="connsiteX7" fmla="*/ 10888 w 9159674"/>
              <a:gd name="connsiteY7" fmla="*/ 15313 h 1047967"/>
              <a:gd name="connsiteX8" fmla="*/ 2233009 w 9159674"/>
              <a:gd name="connsiteY8" fmla="*/ 465044 h 1047967"/>
              <a:gd name="connsiteX0" fmla="*/ 2233009 w 9159674"/>
              <a:gd name="connsiteY0" fmla="*/ 465044 h 1047967"/>
              <a:gd name="connsiteX1" fmla="*/ 6645038 w 9159674"/>
              <a:gd name="connsiteY1" fmla="*/ 680 h 1047967"/>
              <a:gd name="connsiteX2" fmla="*/ 9159674 w 9159674"/>
              <a:gd name="connsiteY2" fmla="*/ 251629 h 1047967"/>
              <a:gd name="connsiteX3" fmla="*/ 9157625 w 9159674"/>
              <a:gd name="connsiteY3" fmla="*/ 1047967 h 1047967"/>
              <a:gd name="connsiteX4" fmla="*/ 9157625 w 9159674"/>
              <a:gd name="connsiteY4" fmla="*/ 1047967 h 1047967"/>
              <a:gd name="connsiteX5" fmla="*/ 337475 w 9159674"/>
              <a:gd name="connsiteY5" fmla="*/ 1047967 h 1047967"/>
              <a:gd name="connsiteX6" fmla="*/ 0 w 9159674"/>
              <a:gd name="connsiteY6" fmla="*/ 1047967 h 1047967"/>
              <a:gd name="connsiteX7" fmla="*/ 10888 w 9159674"/>
              <a:gd name="connsiteY7" fmla="*/ 15313 h 1047967"/>
              <a:gd name="connsiteX8" fmla="*/ 2233009 w 9159674"/>
              <a:gd name="connsiteY8" fmla="*/ 465044 h 1047967"/>
              <a:gd name="connsiteX0" fmla="*/ 2233009 w 9159674"/>
              <a:gd name="connsiteY0" fmla="*/ 465044 h 1047967"/>
              <a:gd name="connsiteX1" fmla="*/ 6645038 w 9159674"/>
              <a:gd name="connsiteY1" fmla="*/ 680 h 1047967"/>
              <a:gd name="connsiteX2" fmla="*/ 9159674 w 9159674"/>
              <a:gd name="connsiteY2" fmla="*/ 251629 h 1047967"/>
              <a:gd name="connsiteX3" fmla="*/ 9157625 w 9159674"/>
              <a:gd name="connsiteY3" fmla="*/ 1047967 h 1047967"/>
              <a:gd name="connsiteX4" fmla="*/ 9157625 w 9159674"/>
              <a:gd name="connsiteY4" fmla="*/ 1047967 h 1047967"/>
              <a:gd name="connsiteX5" fmla="*/ 337475 w 9159674"/>
              <a:gd name="connsiteY5" fmla="*/ 1047967 h 1047967"/>
              <a:gd name="connsiteX6" fmla="*/ 0 w 9159674"/>
              <a:gd name="connsiteY6" fmla="*/ 1047967 h 1047967"/>
              <a:gd name="connsiteX7" fmla="*/ 10888 w 9159674"/>
              <a:gd name="connsiteY7" fmla="*/ 15313 h 1047967"/>
              <a:gd name="connsiteX8" fmla="*/ 2233009 w 9159674"/>
              <a:gd name="connsiteY8" fmla="*/ 465044 h 1047967"/>
              <a:gd name="connsiteX0" fmla="*/ 2233009 w 9159674"/>
              <a:gd name="connsiteY0" fmla="*/ 465044 h 1047967"/>
              <a:gd name="connsiteX1" fmla="*/ 6645038 w 9159674"/>
              <a:gd name="connsiteY1" fmla="*/ 680 h 1047967"/>
              <a:gd name="connsiteX2" fmla="*/ 9159674 w 9159674"/>
              <a:gd name="connsiteY2" fmla="*/ 251629 h 1047967"/>
              <a:gd name="connsiteX3" fmla="*/ 9157625 w 9159674"/>
              <a:gd name="connsiteY3" fmla="*/ 1047967 h 1047967"/>
              <a:gd name="connsiteX4" fmla="*/ 9157625 w 9159674"/>
              <a:gd name="connsiteY4" fmla="*/ 1047967 h 1047967"/>
              <a:gd name="connsiteX5" fmla="*/ 337475 w 9159674"/>
              <a:gd name="connsiteY5" fmla="*/ 1047967 h 1047967"/>
              <a:gd name="connsiteX6" fmla="*/ 0 w 9159674"/>
              <a:gd name="connsiteY6" fmla="*/ 1047967 h 1047967"/>
              <a:gd name="connsiteX7" fmla="*/ 3909 w 9159674"/>
              <a:gd name="connsiteY7" fmla="*/ 50213 h 1047967"/>
              <a:gd name="connsiteX8" fmla="*/ 2233009 w 9159674"/>
              <a:gd name="connsiteY8" fmla="*/ 465044 h 10479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9159674" h="1047967">
                <a:moveTo>
                  <a:pt x="2233009" y="465044"/>
                </a:moveTo>
                <a:cubicBezTo>
                  <a:pt x="4144353" y="465043"/>
                  <a:pt x="4425013" y="58553"/>
                  <a:pt x="6645038" y="680"/>
                </a:cubicBezTo>
                <a:cubicBezTo>
                  <a:pt x="7128004" y="-10895"/>
                  <a:pt x="8997628" y="127477"/>
                  <a:pt x="9159674" y="251629"/>
                </a:cubicBezTo>
                <a:lnTo>
                  <a:pt x="9157625" y="1047967"/>
                </a:lnTo>
                <a:lnTo>
                  <a:pt x="9157625" y="1047967"/>
                </a:lnTo>
                <a:lnTo>
                  <a:pt x="337475" y="1047967"/>
                </a:lnTo>
                <a:lnTo>
                  <a:pt x="0" y="1047967"/>
                </a:lnTo>
                <a:cubicBezTo>
                  <a:pt x="0" y="678349"/>
                  <a:pt x="3909" y="419831"/>
                  <a:pt x="3909" y="50213"/>
                </a:cubicBezTo>
                <a:cubicBezTo>
                  <a:pt x="469070" y="232515"/>
                  <a:pt x="905338" y="463665"/>
                  <a:pt x="2233009" y="465044"/>
                </a:cubicBezTo>
                <a:close/>
              </a:path>
            </a:pathLst>
          </a:custGeom>
          <a:blipFill>
            <a:blip r:embed="rId13"/>
            <a:tile tx="0" ty="0" sx="100000" sy="100000" flip="none" algn="tl"/>
          </a:blip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BBB21495-4FE1-4A81-932B-A335B25AA878}" type="datetimeFigureOut">
              <a:rPr lang="en-US" smtClean="0"/>
              <a:t>12/21/2010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CC4D37B3-908C-4809-BF83-5479BA3B4935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69" r:id="rId1"/>
    <p:sldLayoutId id="2147484070" r:id="rId2"/>
    <p:sldLayoutId id="2147484071" r:id="rId3"/>
    <p:sldLayoutId id="2147484072" r:id="rId4"/>
    <p:sldLayoutId id="2147484073" r:id="rId5"/>
    <p:sldLayoutId id="2147484074" r:id="rId6"/>
    <p:sldLayoutId id="2147484075" r:id="rId7"/>
    <p:sldLayoutId id="2147484076" r:id="rId8"/>
    <p:sldLayoutId id="2147484077" r:id="rId9"/>
    <p:sldLayoutId id="2147484078" r:id="rId10"/>
    <p:sldLayoutId id="2147484079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32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image" Target="../media/image8.w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9" name="Picture 5" descr="C:\Users\Stephen\AppData\Local\Microsoft\Windows\Temporary Internet Files\Content.IE5\0610YYCB\MC910215937[1].jpg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4667" b="96444" l="11394" r="90788">
                        <a14:foregroundMark x1="15758" y1="57778" x2="28000" y2="56889"/>
                        <a14:foregroundMark x1="26667" y1="78556" x2="32364" y2="80889"/>
                        <a14:foregroundMark x1="68364" y1="69111" x2="72364" y2="74444"/>
                        <a14:foregroundMark x1="82667" y1="43111" x2="84606" y2="43111"/>
                        <a14:foregroundMark x1="39152" y1="19778" x2="40848" y2="21889"/>
                        <a14:foregroundMark x1="72848" y1="18778" x2="70303" y2="18889"/>
                        <a14:foregroundMark x1="22061" y1="40444" x2="19515" y2="42444"/>
                        <a14:foregroundMark x1="52364" y1="37444" x2="51030" y2="39556"/>
                        <a14:foregroundMark x1="52848" y1="36222" x2="49455" y2="36222"/>
                        <a14:foregroundMark x1="48606" y1="41111" x2="48606" y2="36556"/>
                        <a14:foregroundMark x1="31879" y1="73778" x2="31030" y2="71000"/>
                        <a14:foregroundMark x1="15515" y1="61222" x2="13818" y2="62889"/>
                        <a14:foregroundMark x1="33939" y1="74889" x2="33939" y2="78556"/>
                        <a14:foregroundMark x1="69212" y1="67222" x2="64727" y2="68222"/>
                        <a14:backgroundMark x1="53333" y1="93444" x2="53333" y2="88333"/>
                      </a14:backgroundRemoval>
                    </a14:imgEffect>
                    <a14:imgEffect>
                      <a14:brightnessContrast contrast="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2498" y="-990600"/>
            <a:ext cx="6934200" cy="7564582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3600" spc="-300" dirty="0" smtClean="0">
                <a:latin typeface="Ravie" pitchFamily="82" charset="0"/>
              </a:rPr>
              <a:t>Going Green Plan for 2011</a:t>
            </a:r>
            <a:endParaRPr lang="en-US" sz="3600" spc="-300" dirty="0">
              <a:latin typeface="Ravie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930864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85800" y="2667000"/>
            <a:ext cx="7772400" cy="1819275"/>
          </a:xfrm>
        </p:spPr>
        <p:txBody>
          <a:bodyPr>
            <a:prstTxWarp prst="textWave2">
              <a:avLst/>
            </a:prstTxWarp>
            <a:normAutofit/>
          </a:bodyPr>
          <a:lstStyle/>
          <a:p>
            <a:r>
              <a:rPr lang="en-US" spc="-600" dirty="0" smtClean="0">
                <a:ln w="57150" cmpd="sng">
                  <a:solidFill>
                    <a:srgbClr val="70FF00"/>
                  </a:solidFill>
                  <a:prstDash val="solid"/>
                </a:ln>
                <a:solidFill>
                  <a:srgbClr val="276113"/>
                </a:solidFill>
                <a:effectLst>
                  <a:innerShdw blurRad="114300">
                    <a:prstClr val="black"/>
                  </a:innerShdw>
                </a:effectLst>
                <a:latin typeface="Cooper Black" pitchFamily="18" charset="0"/>
              </a:rPr>
              <a:t>Going  Green</a:t>
            </a:r>
            <a:endParaRPr lang="en-US" spc="-600" dirty="0">
              <a:ln w="57150" cmpd="sng">
                <a:solidFill>
                  <a:srgbClr val="70FF00"/>
                </a:solidFill>
                <a:prstDash val="solid"/>
              </a:ln>
              <a:solidFill>
                <a:srgbClr val="276113"/>
              </a:solidFill>
              <a:effectLst>
                <a:innerShdw blurRad="114300">
                  <a:prstClr val="black"/>
                </a:innerShdw>
              </a:effectLst>
              <a:latin typeface="Cooper Black" pitchFamily="18" charset="0"/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Step 1: Reduce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25227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Switching to Electric Hand Dryers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533400" y="1905000"/>
            <a:ext cx="3810000" cy="4170953"/>
          </a:xfrm>
          <a:solidFill>
            <a:schemeClr val="bg2">
              <a:lumMod val="90000"/>
            </a:schemeClr>
          </a:solidFill>
          <a:ln w="76200">
            <a:solidFill>
              <a:schemeClr val="tx1">
                <a:lumMod val="50000"/>
                <a:lumOff val="50000"/>
              </a:schemeClr>
            </a:solidFill>
          </a:ln>
          <a:effectLst/>
          <a:scene3d>
            <a:camera prst="perspectiveContrastingRightFacing"/>
            <a:lightRig rig="threePt" dir="t"/>
          </a:scene3d>
          <a:sp3d>
            <a:bevelT w="101600" prst="riblet"/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>
            <a:normAutofit/>
          </a:bodyPr>
          <a:lstStyle/>
          <a:p>
            <a:r>
              <a:rPr lang="en-US" sz="2800" dirty="0" smtClean="0"/>
              <a:t>Installing electric hand dryers in the bathrooms and the break room.</a:t>
            </a:r>
          </a:p>
          <a:p>
            <a:r>
              <a:rPr lang="en-US" sz="2800" dirty="0" smtClean="0"/>
              <a:t>This will reduce waste from paper towels.</a:t>
            </a:r>
          </a:p>
          <a:p>
            <a:r>
              <a:rPr lang="en-US" sz="2800" dirty="0" smtClean="0"/>
              <a:t>It will also save money over the long term.</a:t>
            </a:r>
          </a:p>
        </p:txBody>
      </p:sp>
      <p:pic>
        <p:nvPicPr>
          <p:cNvPr id="3075" name="Picture 3" descr="C:\Users\Stephen\AppData\Local\Microsoft\Windows\Temporary Internet Files\Content.IE5\OZFX56I0\MC900340240[1].wmf"/>
          <p:cNvPicPr>
            <a:picLocks noChangeAspect="1" noChangeArrowheads="1"/>
          </p:cNvPicPr>
          <p:nvPr/>
        </p:nvPicPr>
        <p:blipFill>
          <a:blip r:embed="rId2" cstate="print">
            <a:lum brigh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3600" y="2743200"/>
            <a:ext cx="2362200" cy="17861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&quot;No&quot; Symbol 6"/>
          <p:cNvSpPr/>
          <p:nvPr/>
        </p:nvSpPr>
        <p:spPr>
          <a:xfrm>
            <a:off x="5347291" y="1908466"/>
            <a:ext cx="3352800" cy="3352801"/>
          </a:xfrm>
          <a:prstGeom prst="noSmoking">
            <a:avLst>
              <a:gd name="adj" fmla="val 12497"/>
            </a:avLst>
          </a:prstGeom>
          <a:solidFill>
            <a:srgbClr val="C00000"/>
          </a:solidFill>
          <a:ln>
            <a:solidFill>
              <a:schemeClr val="tx2"/>
            </a:solidFill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>
            <a:sp3d/>
          </a:bodyPr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641340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85800" y="2667000"/>
            <a:ext cx="7772400" cy="1819275"/>
          </a:xfrm>
        </p:spPr>
        <p:txBody>
          <a:bodyPr>
            <a:prstTxWarp prst="textWave2">
              <a:avLst/>
            </a:prstTxWarp>
            <a:normAutofit/>
          </a:bodyPr>
          <a:lstStyle/>
          <a:p>
            <a:r>
              <a:rPr lang="en-US" spc="-600" dirty="0" smtClean="0">
                <a:ln w="57150" cmpd="sng">
                  <a:solidFill>
                    <a:srgbClr val="70FF00"/>
                  </a:solidFill>
                  <a:prstDash val="solid"/>
                </a:ln>
                <a:solidFill>
                  <a:srgbClr val="276113"/>
                </a:solidFill>
                <a:effectLst>
                  <a:innerShdw blurRad="114300">
                    <a:prstClr val="black"/>
                  </a:innerShdw>
                </a:effectLst>
                <a:latin typeface="Cooper Black" pitchFamily="18" charset="0"/>
              </a:rPr>
              <a:t>Going  Green</a:t>
            </a:r>
            <a:endParaRPr lang="en-US" spc="-600" dirty="0">
              <a:ln w="57150" cmpd="sng">
                <a:solidFill>
                  <a:srgbClr val="70FF00"/>
                </a:solidFill>
                <a:prstDash val="solid"/>
              </a:ln>
              <a:solidFill>
                <a:srgbClr val="276113"/>
              </a:solidFill>
              <a:effectLst>
                <a:innerShdw blurRad="114300">
                  <a:prstClr val="black"/>
                </a:innerShdw>
              </a:effectLst>
              <a:latin typeface="Cooper Black" pitchFamily="18" charset="0"/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Step 2: Reuse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75398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Donating Old Computers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301752" y="1603248"/>
            <a:ext cx="7223881" cy="1673352"/>
          </a:xfrm>
        </p:spPr>
        <p:txBody>
          <a:bodyPr>
            <a:normAutofit/>
          </a:bodyPr>
          <a:lstStyle/>
          <a:p>
            <a:r>
              <a:rPr lang="en-US" sz="2800" dirty="0" smtClean="0">
                <a:latin typeface="Candara" pitchFamily="34" charset="0"/>
              </a:rPr>
              <a:t>We will be donating all our old computers to local schools.</a:t>
            </a:r>
          </a:p>
          <a:p>
            <a:r>
              <a:rPr lang="en-US" sz="2800" dirty="0" smtClean="0">
                <a:latin typeface="Candara" pitchFamily="34" charset="0"/>
              </a:rPr>
              <a:t>This will keep the computers out of landfills.</a:t>
            </a:r>
          </a:p>
        </p:txBody>
      </p:sp>
      <p:pic>
        <p:nvPicPr>
          <p:cNvPr id="2050" name="Picture 2" descr="C:\Users\Stephen\AppData\Local\Microsoft\Windows\Temporary Internet Files\Content.IE5\7T1BHZ5Z\MC900441341[1].png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PaintStrokes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199" y="2628671"/>
            <a:ext cx="3276143" cy="32761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1" name="Picture 3" descr="C:\Users\Stephen\AppData\Local\Microsoft\Windows\Temporary Internet Files\Content.IE5\KSY6DMTZ\MC900431566[1]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244976" y="4419829"/>
            <a:ext cx="2422024" cy="24381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6" descr="C:\Users\Stephen\AppData\Local\Microsoft\Windows\Temporary Internet Files\Content.IE5\7T1BHZ5Z\MC900439833[1]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24600" y="4038600"/>
            <a:ext cx="2479507" cy="24795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053624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85800" y="2667000"/>
            <a:ext cx="7772400" cy="1819275"/>
          </a:xfrm>
        </p:spPr>
        <p:txBody>
          <a:bodyPr>
            <a:prstTxWarp prst="textWave2">
              <a:avLst/>
            </a:prstTxWarp>
            <a:normAutofit/>
          </a:bodyPr>
          <a:lstStyle/>
          <a:p>
            <a:r>
              <a:rPr lang="en-US" spc="-600" dirty="0" smtClean="0">
                <a:ln w="57150" cmpd="sng">
                  <a:solidFill>
                    <a:srgbClr val="70FF00"/>
                  </a:solidFill>
                  <a:prstDash val="solid"/>
                </a:ln>
                <a:solidFill>
                  <a:srgbClr val="276113"/>
                </a:solidFill>
                <a:effectLst>
                  <a:innerShdw blurRad="114300">
                    <a:prstClr val="black"/>
                  </a:innerShdw>
                </a:effectLst>
                <a:latin typeface="Cooper Black" pitchFamily="18" charset="0"/>
              </a:rPr>
              <a:t>Going  Green</a:t>
            </a:r>
            <a:endParaRPr lang="en-US" spc="-600" dirty="0">
              <a:ln w="57150" cmpd="sng">
                <a:solidFill>
                  <a:srgbClr val="70FF00"/>
                </a:solidFill>
                <a:prstDash val="solid"/>
              </a:ln>
              <a:solidFill>
                <a:srgbClr val="276113"/>
              </a:solidFill>
              <a:effectLst>
                <a:innerShdw blurRad="114300">
                  <a:prstClr val="black"/>
                </a:innerShdw>
              </a:effectLst>
              <a:latin typeface="Cooper Black" pitchFamily="18" charset="0"/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Step </a:t>
            </a:r>
            <a:r>
              <a:rPr lang="en-US" dirty="0" smtClean="0"/>
              <a:t>3: Recycle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61923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Using Recycled Toner Cartridges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199" y="1600200"/>
            <a:ext cx="4682947" cy="4525963"/>
          </a:xfrm>
        </p:spPr>
        <p:txBody>
          <a:bodyPr>
            <a:normAutofit/>
          </a:bodyPr>
          <a:lstStyle/>
          <a:p>
            <a:r>
              <a:rPr lang="en-US" sz="2800" dirty="0" smtClean="0"/>
              <a:t>We’ve found a company that makes recycled toner cartridges.</a:t>
            </a:r>
          </a:p>
          <a:p>
            <a:r>
              <a:rPr lang="en-US" sz="2800" dirty="0" smtClean="0"/>
              <a:t>About the same price as the ones we currently use.</a:t>
            </a:r>
            <a:endParaRPr lang="en-US" sz="2800" dirty="0"/>
          </a:p>
        </p:txBody>
      </p:sp>
      <p:pic>
        <p:nvPicPr>
          <p:cNvPr id="10" name="Picture 9" descr="C:\Users\Stephen\AppData\Local\Microsoft\Windows\Temporary Internet Files\Content.IE5\KSY6DMTZ\MC900323593[1].wmf"/>
          <p:cNvPicPr>
            <a:picLocks noChangeAspect="1" noChangeArrowheads="1"/>
          </p:cNvPicPr>
          <p:nvPr/>
        </p:nvPicPr>
        <p:blipFill>
          <a:blip r:embed="rId2" cstate="print">
            <a:duotone>
              <a:prstClr val="black"/>
              <a:srgbClr val="70FF00">
                <a:tint val="45000"/>
                <a:satMod val="400000"/>
              </a:srgbClr>
            </a:duotone>
            <a:lum contrast="4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0200" y="1828800"/>
            <a:ext cx="2967918" cy="2971800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C:\Program Files\Microsoft Office\MEDIA\CAGCAT10\j0293240.wmf"/>
          <p:cNvPicPr>
            <a:picLocks noChangeAspect="1" noChangeArrowheads="1"/>
          </p:cNvPicPr>
          <p:nvPr/>
        </p:nvPicPr>
        <p:blipFill>
          <a:blip r:embed="rId3" cstate="print">
            <a:duotone>
              <a:prstClr val="black"/>
              <a:srgbClr val="17FF05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097" y="5787330"/>
            <a:ext cx="1413053" cy="10424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 descr="C:\Program Files\Microsoft Office\MEDIA\CAGCAT10\j0293240.wmf"/>
          <p:cNvPicPr>
            <a:picLocks noChangeAspect="1" noChangeArrowheads="1"/>
          </p:cNvPicPr>
          <p:nvPr/>
        </p:nvPicPr>
        <p:blipFill>
          <a:blip r:embed="rId3" cstate="print">
            <a:duotone>
              <a:prstClr val="black"/>
              <a:srgbClr val="17FF05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5787330"/>
            <a:ext cx="1413053" cy="10424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2" descr="C:\Program Files\Microsoft Office\MEDIA\CAGCAT10\j0293240.wmf"/>
          <p:cNvPicPr>
            <a:picLocks noChangeAspect="1" noChangeArrowheads="1"/>
          </p:cNvPicPr>
          <p:nvPr/>
        </p:nvPicPr>
        <p:blipFill>
          <a:blip r:embed="rId3" cstate="print">
            <a:duotone>
              <a:prstClr val="black"/>
              <a:srgbClr val="17FF05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39947" y="5787330"/>
            <a:ext cx="1413053" cy="10424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2" descr="C:\Program Files\Microsoft Office\MEDIA\CAGCAT10\j0293240.wmf"/>
          <p:cNvPicPr>
            <a:picLocks noChangeAspect="1" noChangeArrowheads="1"/>
          </p:cNvPicPr>
          <p:nvPr/>
        </p:nvPicPr>
        <p:blipFill>
          <a:blip r:embed="rId3" cstate="print">
            <a:duotone>
              <a:prstClr val="black"/>
              <a:srgbClr val="17FF05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3600" y="5787330"/>
            <a:ext cx="1413053" cy="10424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2" descr="C:\Program Files\Microsoft Office\MEDIA\CAGCAT10\j0293240.wmf"/>
          <p:cNvPicPr>
            <a:picLocks noChangeAspect="1" noChangeArrowheads="1"/>
          </p:cNvPicPr>
          <p:nvPr/>
        </p:nvPicPr>
        <p:blipFill>
          <a:blip r:embed="rId3" cstate="print">
            <a:duotone>
              <a:prstClr val="black"/>
              <a:srgbClr val="17FF05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35847" y="5787330"/>
            <a:ext cx="1413053" cy="10424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2" descr="C:\Program Files\Microsoft Office\MEDIA\CAGCAT10\j0293240.wmf"/>
          <p:cNvPicPr>
            <a:picLocks noChangeAspect="1" noChangeArrowheads="1"/>
          </p:cNvPicPr>
          <p:nvPr/>
        </p:nvPicPr>
        <p:blipFill>
          <a:blip r:embed="rId3" cstate="print">
            <a:duotone>
              <a:prstClr val="black"/>
              <a:srgbClr val="17FF05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0147" y="5787330"/>
            <a:ext cx="1413053" cy="10424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077464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ty">
  <a:themeElements>
    <a:clrScheme name="Custom 2">
      <a:dk1>
        <a:srgbClr val="292934"/>
      </a:dk1>
      <a:lt1>
        <a:srgbClr val="FFFFFF"/>
      </a:lt1>
      <a:dk2>
        <a:srgbClr val="A8523A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Custom 2">
      <a:majorFont>
        <a:latin typeface="Ravie"/>
        <a:ea typeface=""/>
        <a:cs typeface=""/>
      </a:majorFont>
      <a:minorFont>
        <a:latin typeface="Candara"/>
        <a:ea typeface=""/>
        <a:cs typeface="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0</TotalTime>
  <Words>108</Words>
  <Application>Microsoft Office PowerPoint</Application>
  <PresentationFormat>On-screen Show (4:3)</PresentationFormat>
  <Paragraphs>18</Paragraphs>
  <Slides>7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Clarity</vt:lpstr>
      <vt:lpstr>Going Green Plan for 2011</vt:lpstr>
      <vt:lpstr>Going  Green</vt:lpstr>
      <vt:lpstr>Switching to Electric Hand Dryers</vt:lpstr>
      <vt:lpstr>Going  Green</vt:lpstr>
      <vt:lpstr>Donating Old Computers</vt:lpstr>
      <vt:lpstr>Going  Green</vt:lpstr>
      <vt:lpstr>Using Recycled Toner Cartridges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cp:lastModifiedBy/>
  <cp:revision>1</cp:revision>
  <dcterms:created xsi:type="dcterms:W3CDTF">2010-12-21T15:09:17Z</dcterms:created>
  <dcterms:modified xsi:type="dcterms:W3CDTF">2010-12-21T15:09:20Z</dcterms:modified>
</cp:coreProperties>
</file>