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29" autoAdjust="0"/>
    <p:restoredTop sz="94660"/>
  </p:normalViewPr>
  <p:slideViewPr>
    <p:cSldViewPr>
      <p:cViewPr varScale="1">
        <p:scale>
          <a:sx n="73" d="100"/>
          <a:sy n="73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88660-420D-431D-9548-7BD5977C1475}" type="doc">
      <dgm:prSet loTypeId="urn:microsoft.com/office/officeart/2005/8/layout/orgChart1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69B8A16F-75A5-4C67-90E6-C874865F56F6}">
      <dgm:prSet phldrT="[Text]"/>
      <dgm:spPr/>
      <dgm:t>
        <a:bodyPr/>
        <a:lstStyle/>
        <a:p>
          <a:r>
            <a:rPr lang="en-US" dirty="0"/>
            <a:t>Liz Doe, President</a:t>
          </a:r>
        </a:p>
      </dgm:t>
    </dgm:pt>
    <dgm:pt modelId="{0B383F07-E267-45B2-A4D0-56BB8E8953A0}" type="parTrans" cxnId="{B3D7ED71-92ED-4443-9DAE-B00ED7FE2ACF}">
      <dgm:prSet/>
      <dgm:spPr/>
      <dgm:t>
        <a:bodyPr/>
        <a:lstStyle/>
        <a:p>
          <a:endParaRPr lang="en-US"/>
        </a:p>
      </dgm:t>
    </dgm:pt>
    <dgm:pt modelId="{4D32EEB8-94BE-4912-A065-F572B9E458B6}" type="sibTrans" cxnId="{B3D7ED71-92ED-4443-9DAE-B00ED7FE2ACF}">
      <dgm:prSet/>
      <dgm:spPr/>
      <dgm:t>
        <a:bodyPr/>
        <a:lstStyle/>
        <a:p>
          <a:endParaRPr lang="en-US"/>
        </a:p>
      </dgm:t>
    </dgm:pt>
    <dgm:pt modelId="{086FC090-23E0-4E19-8874-372CD94417AE}">
      <dgm:prSet phldrT="[Text]"/>
      <dgm:spPr/>
      <dgm:t>
        <a:bodyPr/>
        <a:lstStyle/>
        <a:p>
          <a:r>
            <a:rPr lang="en-US" dirty="0" smtClean="0"/>
            <a:t>Bob Roberts, Sales Chief</a:t>
          </a:r>
          <a:endParaRPr lang="en-US" dirty="0"/>
        </a:p>
      </dgm:t>
    </dgm:pt>
    <dgm:pt modelId="{54DEDA51-16EB-419A-9B49-634390AA0F62}" type="parTrans" cxnId="{05B05F38-5AA9-4EF6-B922-84A02C4AAFB4}">
      <dgm:prSet/>
      <dgm:spPr/>
      <dgm:t>
        <a:bodyPr/>
        <a:lstStyle/>
        <a:p>
          <a:endParaRPr lang="en-US"/>
        </a:p>
      </dgm:t>
    </dgm:pt>
    <dgm:pt modelId="{2904F400-5EE1-4778-9FFE-2A2ED927D8BB}" type="sibTrans" cxnId="{05B05F38-5AA9-4EF6-B922-84A02C4AAFB4}">
      <dgm:prSet/>
      <dgm:spPr/>
      <dgm:t>
        <a:bodyPr/>
        <a:lstStyle/>
        <a:p>
          <a:endParaRPr lang="en-US"/>
        </a:p>
      </dgm:t>
    </dgm:pt>
    <dgm:pt modelId="{DB0259EE-B0E5-4E19-BBEF-B3D5B2728263}">
      <dgm:prSet phldrT="[Text]"/>
      <dgm:spPr/>
      <dgm:t>
        <a:bodyPr/>
        <a:lstStyle/>
        <a:p>
          <a:r>
            <a:rPr lang="en-US" dirty="0"/>
            <a:t>Jim</a:t>
          </a:r>
        </a:p>
        <a:p>
          <a:r>
            <a:rPr lang="en-US" dirty="0"/>
            <a:t>Salesperson</a:t>
          </a:r>
        </a:p>
      </dgm:t>
    </dgm:pt>
    <dgm:pt modelId="{979323D3-E091-4DA1-89A4-B4A08BEFC138}" type="parTrans" cxnId="{139177FD-194E-4615-98A3-3A4BEEFB962D}">
      <dgm:prSet/>
      <dgm:spPr/>
      <dgm:t>
        <a:bodyPr/>
        <a:lstStyle/>
        <a:p>
          <a:endParaRPr lang="en-US"/>
        </a:p>
      </dgm:t>
    </dgm:pt>
    <dgm:pt modelId="{DDE15720-531D-48B9-8855-7B6E767E9347}" type="sibTrans" cxnId="{139177FD-194E-4615-98A3-3A4BEEFB962D}">
      <dgm:prSet/>
      <dgm:spPr/>
      <dgm:t>
        <a:bodyPr/>
        <a:lstStyle/>
        <a:p>
          <a:endParaRPr lang="en-US"/>
        </a:p>
      </dgm:t>
    </dgm:pt>
    <dgm:pt modelId="{001F983C-BE6D-487B-9EA9-915826FA3872}">
      <dgm:prSet phldrT="[Text]"/>
      <dgm:spPr/>
      <dgm:t>
        <a:bodyPr/>
        <a:lstStyle/>
        <a:p>
          <a:r>
            <a:rPr lang="en-US" dirty="0"/>
            <a:t>Beth</a:t>
          </a:r>
        </a:p>
        <a:p>
          <a:r>
            <a:rPr lang="en-US" dirty="0"/>
            <a:t>Salesperson</a:t>
          </a:r>
        </a:p>
      </dgm:t>
    </dgm:pt>
    <dgm:pt modelId="{621BD389-053F-4088-8CC4-8A8DF681AD9C}" type="parTrans" cxnId="{FC19B043-75A8-4B6A-AC49-544CA6668CD2}">
      <dgm:prSet/>
      <dgm:spPr/>
      <dgm:t>
        <a:bodyPr/>
        <a:lstStyle/>
        <a:p>
          <a:endParaRPr lang="en-US"/>
        </a:p>
      </dgm:t>
    </dgm:pt>
    <dgm:pt modelId="{83ECCB29-B169-4CF5-8626-5480B2C4A1A1}" type="sibTrans" cxnId="{FC19B043-75A8-4B6A-AC49-544CA6668CD2}">
      <dgm:prSet/>
      <dgm:spPr/>
      <dgm:t>
        <a:bodyPr/>
        <a:lstStyle/>
        <a:p>
          <a:endParaRPr lang="en-US"/>
        </a:p>
      </dgm:t>
    </dgm:pt>
    <dgm:pt modelId="{BC5FDC9C-27B4-4259-AE00-5CCA4090DAAF}">
      <dgm:prSet phldrT="[Text]"/>
      <dgm:spPr/>
      <dgm:t>
        <a:bodyPr/>
        <a:lstStyle/>
        <a:p>
          <a:r>
            <a:rPr lang="en-US" dirty="0" smtClean="0"/>
            <a:t>Elizabeth Walter, </a:t>
          </a:r>
          <a:endParaRPr lang="en-US" dirty="0"/>
        </a:p>
        <a:p>
          <a:r>
            <a:rPr lang="en-US" dirty="0"/>
            <a:t>Design Specialist</a:t>
          </a:r>
        </a:p>
      </dgm:t>
    </dgm:pt>
    <dgm:pt modelId="{DD260109-30F8-4AFC-97A9-80CD607C554D}" type="parTrans" cxnId="{E7A30D6D-EE8C-4E6F-9C93-D0C538240D69}">
      <dgm:prSet/>
      <dgm:spPr/>
      <dgm:t>
        <a:bodyPr/>
        <a:lstStyle/>
        <a:p>
          <a:endParaRPr lang="en-US"/>
        </a:p>
      </dgm:t>
    </dgm:pt>
    <dgm:pt modelId="{1BA48796-146A-47BB-A973-657DA0098577}" type="sibTrans" cxnId="{E7A30D6D-EE8C-4E6F-9C93-D0C538240D69}">
      <dgm:prSet/>
      <dgm:spPr/>
      <dgm:t>
        <a:bodyPr/>
        <a:lstStyle/>
        <a:p>
          <a:endParaRPr lang="en-US"/>
        </a:p>
      </dgm:t>
    </dgm:pt>
    <dgm:pt modelId="{0610D0CD-F177-4A67-9810-917B43098188}">
      <dgm:prSet/>
      <dgm:spPr/>
      <dgm:t>
        <a:bodyPr/>
        <a:lstStyle/>
        <a:p>
          <a:r>
            <a:rPr lang="en-US" dirty="0" err="1"/>
            <a:t>Luiz</a:t>
          </a:r>
          <a:endParaRPr lang="en-US" dirty="0"/>
        </a:p>
        <a:p>
          <a:r>
            <a:rPr lang="en-US" dirty="0"/>
            <a:t>Salesperson</a:t>
          </a:r>
        </a:p>
      </dgm:t>
    </dgm:pt>
    <dgm:pt modelId="{BCA6F476-0E13-43A6-B789-26DCD0BAA736}" type="parTrans" cxnId="{7AAB4D46-0EA2-4121-8FF1-CC5B930177BC}">
      <dgm:prSet/>
      <dgm:spPr/>
      <dgm:t>
        <a:bodyPr/>
        <a:lstStyle/>
        <a:p>
          <a:endParaRPr lang="en-US"/>
        </a:p>
      </dgm:t>
    </dgm:pt>
    <dgm:pt modelId="{9A508963-D223-4BA6-BD23-10D497ADDFE3}" type="sibTrans" cxnId="{7AAB4D46-0EA2-4121-8FF1-CC5B930177BC}">
      <dgm:prSet/>
      <dgm:spPr/>
      <dgm:t>
        <a:bodyPr/>
        <a:lstStyle/>
        <a:p>
          <a:endParaRPr lang="en-US"/>
        </a:p>
      </dgm:t>
    </dgm:pt>
    <dgm:pt modelId="{30C5BDFF-8A75-4938-8118-C0609CCBCC5D}">
      <dgm:prSet/>
      <dgm:spPr/>
      <dgm:t>
        <a:bodyPr/>
        <a:lstStyle/>
        <a:p>
          <a:r>
            <a:rPr lang="en-US" dirty="0"/>
            <a:t>Alice</a:t>
          </a:r>
        </a:p>
        <a:p>
          <a:r>
            <a:rPr lang="en-US" dirty="0"/>
            <a:t>Salesperson</a:t>
          </a:r>
        </a:p>
      </dgm:t>
    </dgm:pt>
    <dgm:pt modelId="{7A815990-4E43-4BD6-A598-C31B3B1FB74E}" type="parTrans" cxnId="{E5BCDA3C-09F7-420B-9934-1F88930B4F1A}">
      <dgm:prSet/>
      <dgm:spPr/>
      <dgm:t>
        <a:bodyPr/>
        <a:lstStyle/>
        <a:p>
          <a:endParaRPr lang="en-US"/>
        </a:p>
      </dgm:t>
    </dgm:pt>
    <dgm:pt modelId="{380C4159-64C4-4D7F-8D90-46B864D4EE42}" type="sibTrans" cxnId="{E5BCDA3C-09F7-420B-9934-1F88930B4F1A}">
      <dgm:prSet/>
      <dgm:spPr/>
      <dgm:t>
        <a:bodyPr/>
        <a:lstStyle/>
        <a:p>
          <a:endParaRPr lang="en-US"/>
        </a:p>
      </dgm:t>
    </dgm:pt>
    <dgm:pt modelId="{BEE6D504-6C08-45F2-B71A-0D4EE6E8ECB9}">
      <dgm:prSet/>
      <dgm:spPr/>
      <dgm:t>
        <a:bodyPr/>
        <a:lstStyle/>
        <a:p>
          <a:r>
            <a:rPr lang="en-US" dirty="0" smtClean="0"/>
            <a:t>Todd Ham,</a:t>
          </a:r>
        </a:p>
        <a:p>
          <a:r>
            <a:rPr lang="en-US" dirty="0" smtClean="0"/>
            <a:t>Designer</a:t>
          </a:r>
          <a:endParaRPr lang="en-US" dirty="0"/>
        </a:p>
      </dgm:t>
    </dgm:pt>
    <dgm:pt modelId="{99347A28-E095-4D26-B474-A363143C1346}" type="parTrans" cxnId="{C1BC6CE8-0DA5-44C6-B2FE-AEEF84DAF344}">
      <dgm:prSet/>
      <dgm:spPr/>
      <dgm:t>
        <a:bodyPr/>
        <a:lstStyle/>
        <a:p>
          <a:endParaRPr lang="en-US"/>
        </a:p>
      </dgm:t>
    </dgm:pt>
    <dgm:pt modelId="{8BCF571C-0508-4648-98A6-98C75A6D6C3B}" type="sibTrans" cxnId="{C1BC6CE8-0DA5-44C6-B2FE-AEEF84DAF344}">
      <dgm:prSet/>
      <dgm:spPr/>
      <dgm:t>
        <a:bodyPr/>
        <a:lstStyle/>
        <a:p>
          <a:endParaRPr lang="en-US"/>
        </a:p>
      </dgm:t>
    </dgm:pt>
    <dgm:pt modelId="{355D46AE-9E32-4CBD-88CB-8A089F0DF175}">
      <dgm:prSet/>
      <dgm:spPr/>
      <dgm:t>
        <a:bodyPr/>
        <a:lstStyle/>
        <a:p>
          <a:r>
            <a:rPr lang="en-US" dirty="0" smtClean="0"/>
            <a:t>Carol Summer, Intern</a:t>
          </a:r>
        </a:p>
      </dgm:t>
    </dgm:pt>
    <dgm:pt modelId="{C43D37AC-1E08-4979-8CD5-A07ED10C4B65}" type="parTrans" cxnId="{9C0F1888-4B04-481F-A69E-8933D6C95446}">
      <dgm:prSet/>
      <dgm:spPr/>
      <dgm:t>
        <a:bodyPr/>
        <a:lstStyle/>
        <a:p>
          <a:endParaRPr lang="en-US"/>
        </a:p>
      </dgm:t>
    </dgm:pt>
    <dgm:pt modelId="{73EFBA54-2CBE-46B9-B4C6-B780C2F16DEE}" type="sibTrans" cxnId="{9C0F1888-4B04-481F-A69E-8933D6C95446}">
      <dgm:prSet/>
      <dgm:spPr/>
      <dgm:t>
        <a:bodyPr/>
        <a:lstStyle/>
        <a:p>
          <a:endParaRPr lang="en-US"/>
        </a:p>
      </dgm:t>
    </dgm:pt>
    <dgm:pt modelId="{D8B4B120-E680-4FA6-A63C-2D98D646308F}">
      <dgm:prSet/>
      <dgm:spPr/>
      <dgm:t>
        <a:bodyPr/>
        <a:lstStyle/>
        <a:p>
          <a:r>
            <a:rPr lang="en-US" dirty="0" smtClean="0"/>
            <a:t>Tom Bridge, Advertising Head</a:t>
          </a:r>
          <a:endParaRPr lang="en-US" dirty="0"/>
        </a:p>
      </dgm:t>
    </dgm:pt>
    <dgm:pt modelId="{90F9D4AE-ACDF-414D-946C-1C62EAF8B533}" type="parTrans" cxnId="{EB93F087-ACB2-4729-820C-8935BC227BDC}">
      <dgm:prSet/>
      <dgm:spPr/>
      <dgm:t>
        <a:bodyPr/>
        <a:lstStyle/>
        <a:p>
          <a:endParaRPr lang="en-US"/>
        </a:p>
      </dgm:t>
    </dgm:pt>
    <dgm:pt modelId="{04FD054F-F1EE-469A-A5AB-FCE661EBBD2A}" type="sibTrans" cxnId="{EB93F087-ACB2-4729-820C-8935BC227BDC}">
      <dgm:prSet/>
      <dgm:spPr/>
      <dgm:t>
        <a:bodyPr/>
        <a:lstStyle/>
        <a:p>
          <a:endParaRPr lang="en-US"/>
        </a:p>
      </dgm:t>
    </dgm:pt>
    <dgm:pt modelId="{81CFDF48-59DC-4A3E-9BC1-A20A7B19056B}">
      <dgm:prSet/>
      <dgm:spPr/>
      <dgm:t>
        <a:bodyPr/>
        <a:lstStyle/>
        <a:p>
          <a:r>
            <a:rPr lang="en-US" dirty="0" smtClean="0"/>
            <a:t>Katie Drew, Associate</a:t>
          </a:r>
          <a:endParaRPr lang="en-US" dirty="0"/>
        </a:p>
      </dgm:t>
    </dgm:pt>
    <dgm:pt modelId="{D515473F-174F-429A-B469-7B5C5736B8B9}" type="parTrans" cxnId="{57D88482-6419-4537-BD04-47868F1CA732}">
      <dgm:prSet/>
      <dgm:spPr/>
      <dgm:t>
        <a:bodyPr/>
        <a:lstStyle/>
        <a:p>
          <a:endParaRPr lang="en-US"/>
        </a:p>
      </dgm:t>
    </dgm:pt>
    <dgm:pt modelId="{A91E4239-674D-414D-8D0E-19D65A6FAD8D}" type="sibTrans" cxnId="{57D88482-6419-4537-BD04-47868F1CA732}">
      <dgm:prSet/>
      <dgm:spPr/>
      <dgm:t>
        <a:bodyPr/>
        <a:lstStyle/>
        <a:p>
          <a:endParaRPr lang="en-US"/>
        </a:p>
      </dgm:t>
    </dgm:pt>
    <dgm:pt modelId="{94996F81-BE7B-49F4-BCCC-43A934B11A47}">
      <dgm:prSet/>
      <dgm:spPr/>
      <dgm:t>
        <a:bodyPr/>
        <a:lstStyle/>
        <a:p>
          <a:r>
            <a:rPr lang="en-US" dirty="0" smtClean="0"/>
            <a:t>Betty Warner, Public Relations</a:t>
          </a:r>
          <a:endParaRPr lang="en-US" dirty="0"/>
        </a:p>
      </dgm:t>
    </dgm:pt>
    <dgm:pt modelId="{C7287551-06F7-435C-AD01-CCBBCD11BDD6}" type="parTrans" cxnId="{28853BDA-CF0F-4A2B-807E-C4D71640383F}">
      <dgm:prSet/>
      <dgm:spPr/>
      <dgm:t>
        <a:bodyPr/>
        <a:lstStyle/>
        <a:p>
          <a:endParaRPr lang="en-US"/>
        </a:p>
      </dgm:t>
    </dgm:pt>
    <dgm:pt modelId="{7CE609BF-4827-4CDE-B6B9-EE6634E1B704}" type="sibTrans" cxnId="{28853BDA-CF0F-4A2B-807E-C4D71640383F}">
      <dgm:prSet/>
      <dgm:spPr/>
      <dgm:t>
        <a:bodyPr/>
        <a:lstStyle/>
        <a:p>
          <a:endParaRPr lang="en-US"/>
        </a:p>
      </dgm:t>
    </dgm:pt>
    <dgm:pt modelId="{F386E13B-0C20-43CF-AA3D-D52829642BB1}" type="pres">
      <dgm:prSet presAssocID="{61988660-420D-431D-9548-7BD5977C14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96DDAE-6B83-4C0A-96DB-039AD54E5B1F}" type="pres">
      <dgm:prSet presAssocID="{69B8A16F-75A5-4C67-90E6-C874865F56F6}" presName="hierRoot1" presStyleCnt="0">
        <dgm:presLayoutVars>
          <dgm:hierBranch val="init"/>
        </dgm:presLayoutVars>
      </dgm:prSet>
      <dgm:spPr/>
    </dgm:pt>
    <dgm:pt modelId="{AB9E1FFE-A3ED-4444-8E34-987B37B2C94B}" type="pres">
      <dgm:prSet presAssocID="{69B8A16F-75A5-4C67-90E6-C874865F56F6}" presName="rootComposite1" presStyleCnt="0"/>
      <dgm:spPr/>
    </dgm:pt>
    <dgm:pt modelId="{AA3A2BDE-8843-4BFD-9CE5-4F87FF2EC59C}" type="pres">
      <dgm:prSet presAssocID="{69B8A16F-75A5-4C67-90E6-C874865F56F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D9E05-C71A-452D-9835-C9A27CB2622A}" type="pres">
      <dgm:prSet presAssocID="{69B8A16F-75A5-4C67-90E6-C874865F56F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E2BC238-78AF-4FC5-94C0-5F628892EB01}" type="pres">
      <dgm:prSet presAssocID="{69B8A16F-75A5-4C67-90E6-C874865F56F6}" presName="hierChild2" presStyleCnt="0"/>
      <dgm:spPr/>
    </dgm:pt>
    <dgm:pt modelId="{31667FD0-476E-4E1A-BEF2-F99CA7D422E2}" type="pres">
      <dgm:prSet presAssocID="{54DEDA51-16EB-419A-9B49-634390AA0F62}" presName="Name37" presStyleLbl="parChTrans1D2" presStyleIdx="0" presStyleCnt="4"/>
      <dgm:spPr/>
      <dgm:t>
        <a:bodyPr/>
        <a:lstStyle/>
        <a:p>
          <a:endParaRPr lang="en-US"/>
        </a:p>
      </dgm:t>
    </dgm:pt>
    <dgm:pt modelId="{84E2824D-DBC7-4230-A2A2-6ACE96B494A3}" type="pres">
      <dgm:prSet presAssocID="{086FC090-23E0-4E19-8874-372CD94417AE}" presName="hierRoot2" presStyleCnt="0">
        <dgm:presLayoutVars>
          <dgm:hierBranch val="init"/>
        </dgm:presLayoutVars>
      </dgm:prSet>
      <dgm:spPr/>
    </dgm:pt>
    <dgm:pt modelId="{BD2BF799-25F4-4DC0-9D62-CEDE6C3380D7}" type="pres">
      <dgm:prSet presAssocID="{086FC090-23E0-4E19-8874-372CD94417AE}" presName="rootComposite" presStyleCnt="0"/>
      <dgm:spPr/>
    </dgm:pt>
    <dgm:pt modelId="{97B65D2E-36C8-4D40-8911-0CA2BE61FF10}" type="pres">
      <dgm:prSet presAssocID="{086FC090-23E0-4E19-8874-372CD94417A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9A9BA8-87CA-42C4-A911-AE253D20DBA6}" type="pres">
      <dgm:prSet presAssocID="{086FC090-23E0-4E19-8874-372CD94417AE}" presName="rootConnector" presStyleLbl="node2" presStyleIdx="0" presStyleCnt="4"/>
      <dgm:spPr/>
      <dgm:t>
        <a:bodyPr/>
        <a:lstStyle/>
        <a:p>
          <a:endParaRPr lang="en-US"/>
        </a:p>
      </dgm:t>
    </dgm:pt>
    <dgm:pt modelId="{5F574BE5-A009-44C7-8A77-079E8B078E95}" type="pres">
      <dgm:prSet presAssocID="{086FC090-23E0-4E19-8874-372CD94417AE}" presName="hierChild4" presStyleCnt="0"/>
      <dgm:spPr/>
    </dgm:pt>
    <dgm:pt modelId="{0F8DB6A0-AAC7-4330-8FDE-74ED5175BD61}" type="pres">
      <dgm:prSet presAssocID="{979323D3-E091-4DA1-89A4-B4A08BEFC138}" presName="Name37" presStyleLbl="parChTrans1D3" presStyleIdx="0" presStyleCnt="6"/>
      <dgm:spPr/>
      <dgm:t>
        <a:bodyPr/>
        <a:lstStyle/>
        <a:p>
          <a:endParaRPr lang="en-US"/>
        </a:p>
      </dgm:t>
    </dgm:pt>
    <dgm:pt modelId="{922F1B1F-5B81-4DA7-81C0-E82BF4A02437}" type="pres">
      <dgm:prSet presAssocID="{DB0259EE-B0E5-4E19-BBEF-B3D5B2728263}" presName="hierRoot2" presStyleCnt="0">
        <dgm:presLayoutVars>
          <dgm:hierBranch val="init"/>
        </dgm:presLayoutVars>
      </dgm:prSet>
      <dgm:spPr/>
    </dgm:pt>
    <dgm:pt modelId="{A43886F2-A09C-4AD0-AD59-E6F67F928229}" type="pres">
      <dgm:prSet presAssocID="{DB0259EE-B0E5-4E19-BBEF-B3D5B2728263}" presName="rootComposite" presStyleCnt="0"/>
      <dgm:spPr/>
    </dgm:pt>
    <dgm:pt modelId="{986353FB-441D-4215-B0FF-AE5D2519813D}" type="pres">
      <dgm:prSet presAssocID="{DB0259EE-B0E5-4E19-BBEF-B3D5B2728263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EF24D7-6D09-40A6-9D27-30687CE41B52}" type="pres">
      <dgm:prSet presAssocID="{DB0259EE-B0E5-4E19-BBEF-B3D5B2728263}" presName="rootConnector" presStyleLbl="node3" presStyleIdx="0" presStyleCnt="6"/>
      <dgm:spPr/>
      <dgm:t>
        <a:bodyPr/>
        <a:lstStyle/>
        <a:p>
          <a:endParaRPr lang="en-US"/>
        </a:p>
      </dgm:t>
    </dgm:pt>
    <dgm:pt modelId="{86EBF7C0-C612-426D-8F4F-7C2479894B34}" type="pres">
      <dgm:prSet presAssocID="{DB0259EE-B0E5-4E19-BBEF-B3D5B2728263}" presName="hierChild4" presStyleCnt="0"/>
      <dgm:spPr/>
    </dgm:pt>
    <dgm:pt modelId="{C5A977EE-CEE4-45F9-91B2-9EB79C83E068}" type="pres">
      <dgm:prSet presAssocID="{DB0259EE-B0E5-4E19-BBEF-B3D5B2728263}" presName="hierChild5" presStyleCnt="0"/>
      <dgm:spPr/>
    </dgm:pt>
    <dgm:pt modelId="{6CAC8D04-D844-4D2F-8F0F-A22B6472DA7C}" type="pres">
      <dgm:prSet presAssocID="{621BD389-053F-4088-8CC4-8A8DF681AD9C}" presName="Name37" presStyleLbl="parChTrans1D3" presStyleIdx="1" presStyleCnt="6"/>
      <dgm:spPr/>
      <dgm:t>
        <a:bodyPr/>
        <a:lstStyle/>
        <a:p>
          <a:endParaRPr lang="en-US"/>
        </a:p>
      </dgm:t>
    </dgm:pt>
    <dgm:pt modelId="{54D62426-0484-4DF7-8D02-8F2E30E310DD}" type="pres">
      <dgm:prSet presAssocID="{001F983C-BE6D-487B-9EA9-915826FA3872}" presName="hierRoot2" presStyleCnt="0">
        <dgm:presLayoutVars>
          <dgm:hierBranch val="init"/>
        </dgm:presLayoutVars>
      </dgm:prSet>
      <dgm:spPr/>
    </dgm:pt>
    <dgm:pt modelId="{D42E30D7-4FEA-4364-95A7-F7C43A4CD295}" type="pres">
      <dgm:prSet presAssocID="{001F983C-BE6D-487B-9EA9-915826FA3872}" presName="rootComposite" presStyleCnt="0"/>
      <dgm:spPr/>
    </dgm:pt>
    <dgm:pt modelId="{A8B5C541-503F-461E-A466-439DCDFEAB11}" type="pres">
      <dgm:prSet presAssocID="{001F983C-BE6D-487B-9EA9-915826FA3872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9DEE9-CC40-4772-B454-D506E128DFB0}" type="pres">
      <dgm:prSet presAssocID="{001F983C-BE6D-487B-9EA9-915826FA3872}" presName="rootConnector" presStyleLbl="node3" presStyleIdx="1" presStyleCnt="6"/>
      <dgm:spPr/>
      <dgm:t>
        <a:bodyPr/>
        <a:lstStyle/>
        <a:p>
          <a:endParaRPr lang="en-US"/>
        </a:p>
      </dgm:t>
    </dgm:pt>
    <dgm:pt modelId="{A1127E08-D3B5-4F01-BD47-853FDEDE332B}" type="pres">
      <dgm:prSet presAssocID="{001F983C-BE6D-487B-9EA9-915826FA3872}" presName="hierChild4" presStyleCnt="0"/>
      <dgm:spPr/>
    </dgm:pt>
    <dgm:pt modelId="{7D4F4E5C-BB03-4D95-AA20-55550E9DE1B6}" type="pres">
      <dgm:prSet presAssocID="{001F983C-BE6D-487B-9EA9-915826FA3872}" presName="hierChild5" presStyleCnt="0"/>
      <dgm:spPr/>
    </dgm:pt>
    <dgm:pt modelId="{8CD06EC7-9A3C-4CD9-A0CA-4C4D47F3FA32}" type="pres">
      <dgm:prSet presAssocID="{BCA6F476-0E13-43A6-B789-26DCD0BAA736}" presName="Name37" presStyleLbl="parChTrans1D3" presStyleIdx="2" presStyleCnt="6"/>
      <dgm:spPr/>
      <dgm:t>
        <a:bodyPr/>
        <a:lstStyle/>
        <a:p>
          <a:endParaRPr lang="en-US"/>
        </a:p>
      </dgm:t>
    </dgm:pt>
    <dgm:pt modelId="{125A8CB5-2971-4323-BD1B-78539CE18527}" type="pres">
      <dgm:prSet presAssocID="{0610D0CD-F177-4A67-9810-917B43098188}" presName="hierRoot2" presStyleCnt="0">
        <dgm:presLayoutVars>
          <dgm:hierBranch val="init"/>
        </dgm:presLayoutVars>
      </dgm:prSet>
      <dgm:spPr/>
    </dgm:pt>
    <dgm:pt modelId="{015F7C21-10FF-42B2-A19A-446CE5631863}" type="pres">
      <dgm:prSet presAssocID="{0610D0CD-F177-4A67-9810-917B43098188}" presName="rootComposite" presStyleCnt="0"/>
      <dgm:spPr/>
    </dgm:pt>
    <dgm:pt modelId="{BA9BC88B-F32D-4392-8E33-61F0E1841CA5}" type="pres">
      <dgm:prSet presAssocID="{0610D0CD-F177-4A67-9810-917B43098188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89351-D9DF-4E70-9E28-791EAF73FA4D}" type="pres">
      <dgm:prSet presAssocID="{0610D0CD-F177-4A67-9810-917B43098188}" presName="rootConnector" presStyleLbl="node3" presStyleIdx="2" presStyleCnt="6"/>
      <dgm:spPr/>
      <dgm:t>
        <a:bodyPr/>
        <a:lstStyle/>
        <a:p>
          <a:endParaRPr lang="en-US"/>
        </a:p>
      </dgm:t>
    </dgm:pt>
    <dgm:pt modelId="{AFA8AC60-582D-4B52-BE05-006F82DF4492}" type="pres">
      <dgm:prSet presAssocID="{0610D0CD-F177-4A67-9810-917B43098188}" presName="hierChild4" presStyleCnt="0"/>
      <dgm:spPr/>
    </dgm:pt>
    <dgm:pt modelId="{A25FC431-D839-451C-8FBB-9327541251FB}" type="pres">
      <dgm:prSet presAssocID="{0610D0CD-F177-4A67-9810-917B43098188}" presName="hierChild5" presStyleCnt="0"/>
      <dgm:spPr/>
    </dgm:pt>
    <dgm:pt modelId="{D2368646-6DEE-43DD-A43E-9A3F74109BF4}" type="pres">
      <dgm:prSet presAssocID="{7A815990-4E43-4BD6-A598-C31B3B1FB74E}" presName="Name37" presStyleLbl="parChTrans1D3" presStyleIdx="3" presStyleCnt="6"/>
      <dgm:spPr/>
      <dgm:t>
        <a:bodyPr/>
        <a:lstStyle/>
        <a:p>
          <a:endParaRPr lang="en-US"/>
        </a:p>
      </dgm:t>
    </dgm:pt>
    <dgm:pt modelId="{F14D8CDA-AC4A-4622-8FDC-6E060B107137}" type="pres">
      <dgm:prSet presAssocID="{30C5BDFF-8A75-4938-8118-C0609CCBCC5D}" presName="hierRoot2" presStyleCnt="0">
        <dgm:presLayoutVars>
          <dgm:hierBranch val="init"/>
        </dgm:presLayoutVars>
      </dgm:prSet>
      <dgm:spPr/>
    </dgm:pt>
    <dgm:pt modelId="{24528C1F-A428-48BA-B26A-83ED6AB41F1D}" type="pres">
      <dgm:prSet presAssocID="{30C5BDFF-8A75-4938-8118-C0609CCBCC5D}" presName="rootComposite" presStyleCnt="0"/>
      <dgm:spPr/>
    </dgm:pt>
    <dgm:pt modelId="{D12BF9BA-4A6B-48DC-BACE-1A05B4AFB370}" type="pres">
      <dgm:prSet presAssocID="{30C5BDFF-8A75-4938-8118-C0609CCBCC5D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C6076E-F569-42B5-B720-68F72BECC010}" type="pres">
      <dgm:prSet presAssocID="{30C5BDFF-8A75-4938-8118-C0609CCBCC5D}" presName="rootConnector" presStyleLbl="node3" presStyleIdx="3" presStyleCnt="6"/>
      <dgm:spPr/>
      <dgm:t>
        <a:bodyPr/>
        <a:lstStyle/>
        <a:p>
          <a:endParaRPr lang="en-US"/>
        </a:p>
      </dgm:t>
    </dgm:pt>
    <dgm:pt modelId="{CABD3F9E-CCF8-4D0A-AA90-8881D84000BE}" type="pres">
      <dgm:prSet presAssocID="{30C5BDFF-8A75-4938-8118-C0609CCBCC5D}" presName="hierChild4" presStyleCnt="0"/>
      <dgm:spPr/>
    </dgm:pt>
    <dgm:pt modelId="{A6C8D189-97A8-4FB1-ACB7-7753F0818B49}" type="pres">
      <dgm:prSet presAssocID="{30C5BDFF-8A75-4938-8118-C0609CCBCC5D}" presName="hierChild5" presStyleCnt="0"/>
      <dgm:spPr/>
    </dgm:pt>
    <dgm:pt modelId="{E1D45722-7897-4D0D-8D9C-F18828A56B61}" type="pres">
      <dgm:prSet presAssocID="{086FC090-23E0-4E19-8874-372CD94417AE}" presName="hierChild5" presStyleCnt="0"/>
      <dgm:spPr/>
    </dgm:pt>
    <dgm:pt modelId="{A608DF55-7F37-4924-A739-DBD82802E898}" type="pres">
      <dgm:prSet presAssocID="{DD260109-30F8-4AFC-97A9-80CD607C554D}" presName="Name37" presStyleLbl="parChTrans1D2" presStyleIdx="1" presStyleCnt="4"/>
      <dgm:spPr/>
      <dgm:t>
        <a:bodyPr/>
        <a:lstStyle/>
        <a:p>
          <a:endParaRPr lang="en-US"/>
        </a:p>
      </dgm:t>
    </dgm:pt>
    <dgm:pt modelId="{00E4F838-659E-462E-A943-261A713617AA}" type="pres">
      <dgm:prSet presAssocID="{BC5FDC9C-27B4-4259-AE00-5CCA4090DAAF}" presName="hierRoot2" presStyleCnt="0">
        <dgm:presLayoutVars>
          <dgm:hierBranch val="init"/>
        </dgm:presLayoutVars>
      </dgm:prSet>
      <dgm:spPr/>
    </dgm:pt>
    <dgm:pt modelId="{2E611E2E-C58B-4C25-B4D0-3728CBF76AB4}" type="pres">
      <dgm:prSet presAssocID="{BC5FDC9C-27B4-4259-AE00-5CCA4090DAAF}" presName="rootComposite" presStyleCnt="0"/>
      <dgm:spPr/>
    </dgm:pt>
    <dgm:pt modelId="{0E8595A2-C0A1-46FF-B6AC-F5740C08BA66}" type="pres">
      <dgm:prSet presAssocID="{BC5FDC9C-27B4-4259-AE00-5CCA4090DAA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9AF449-CA9F-48B7-9088-EAE4B50162F6}" type="pres">
      <dgm:prSet presAssocID="{BC5FDC9C-27B4-4259-AE00-5CCA4090DAAF}" presName="rootConnector" presStyleLbl="node2" presStyleIdx="1" presStyleCnt="4"/>
      <dgm:spPr/>
      <dgm:t>
        <a:bodyPr/>
        <a:lstStyle/>
        <a:p>
          <a:endParaRPr lang="en-US"/>
        </a:p>
      </dgm:t>
    </dgm:pt>
    <dgm:pt modelId="{D328C0B5-8D39-4721-8D22-7E637E6B73F4}" type="pres">
      <dgm:prSet presAssocID="{BC5FDC9C-27B4-4259-AE00-5CCA4090DAAF}" presName="hierChild4" presStyleCnt="0"/>
      <dgm:spPr/>
    </dgm:pt>
    <dgm:pt modelId="{F6892C49-6DE4-495C-B73E-46FE00E3F3D9}" type="pres">
      <dgm:prSet presAssocID="{99347A28-E095-4D26-B474-A363143C1346}" presName="Name37" presStyleLbl="parChTrans1D3" presStyleIdx="4" presStyleCnt="6"/>
      <dgm:spPr/>
      <dgm:t>
        <a:bodyPr/>
        <a:lstStyle/>
        <a:p>
          <a:endParaRPr lang="en-US"/>
        </a:p>
      </dgm:t>
    </dgm:pt>
    <dgm:pt modelId="{A711583C-EE96-4014-9F7F-645B198EAEC5}" type="pres">
      <dgm:prSet presAssocID="{BEE6D504-6C08-45F2-B71A-0D4EE6E8ECB9}" presName="hierRoot2" presStyleCnt="0">
        <dgm:presLayoutVars>
          <dgm:hierBranch val="init"/>
        </dgm:presLayoutVars>
      </dgm:prSet>
      <dgm:spPr/>
    </dgm:pt>
    <dgm:pt modelId="{9F2E80FC-F6E5-46B6-B136-9D3F3FB7AF0B}" type="pres">
      <dgm:prSet presAssocID="{BEE6D504-6C08-45F2-B71A-0D4EE6E8ECB9}" presName="rootComposite" presStyleCnt="0"/>
      <dgm:spPr/>
    </dgm:pt>
    <dgm:pt modelId="{C15D4459-07EA-474B-A4DC-964EE58B0C72}" type="pres">
      <dgm:prSet presAssocID="{BEE6D504-6C08-45F2-B71A-0D4EE6E8ECB9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DEB33-FE62-4A8C-931F-FE18540911CF}" type="pres">
      <dgm:prSet presAssocID="{BEE6D504-6C08-45F2-B71A-0D4EE6E8ECB9}" presName="rootConnector" presStyleLbl="node3" presStyleIdx="4" presStyleCnt="6"/>
      <dgm:spPr/>
      <dgm:t>
        <a:bodyPr/>
        <a:lstStyle/>
        <a:p>
          <a:endParaRPr lang="en-US"/>
        </a:p>
      </dgm:t>
    </dgm:pt>
    <dgm:pt modelId="{18A499A6-108C-4EBF-B774-BB59254A56CF}" type="pres">
      <dgm:prSet presAssocID="{BEE6D504-6C08-45F2-B71A-0D4EE6E8ECB9}" presName="hierChild4" presStyleCnt="0"/>
      <dgm:spPr/>
    </dgm:pt>
    <dgm:pt modelId="{D1B95FDE-131B-48E5-8F0C-FA8657ADDA95}" type="pres">
      <dgm:prSet presAssocID="{C43D37AC-1E08-4979-8CD5-A07ED10C4B65}" presName="Name37" presStyleLbl="parChTrans1D4" presStyleIdx="0" presStyleCnt="1"/>
      <dgm:spPr/>
      <dgm:t>
        <a:bodyPr/>
        <a:lstStyle/>
        <a:p>
          <a:endParaRPr lang="en-US"/>
        </a:p>
      </dgm:t>
    </dgm:pt>
    <dgm:pt modelId="{1E5E9039-1FA0-432A-AA9B-E0B3ECC0D148}" type="pres">
      <dgm:prSet presAssocID="{355D46AE-9E32-4CBD-88CB-8A089F0DF175}" presName="hierRoot2" presStyleCnt="0">
        <dgm:presLayoutVars>
          <dgm:hierBranch val="init"/>
        </dgm:presLayoutVars>
      </dgm:prSet>
      <dgm:spPr/>
    </dgm:pt>
    <dgm:pt modelId="{DF2607E3-C865-46EE-966D-7678BE3C5F94}" type="pres">
      <dgm:prSet presAssocID="{355D46AE-9E32-4CBD-88CB-8A089F0DF175}" presName="rootComposite" presStyleCnt="0"/>
      <dgm:spPr/>
    </dgm:pt>
    <dgm:pt modelId="{8C816252-5862-44B1-BF25-E360135803D5}" type="pres">
      <dgm:prSet presAssocID="{355D46AE-9E32-4CBD-88CB-8A089F0DF175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35F5C0-92DD-4B8A-B4E1-CC19AC87557A}" type="pres">
      <dgm:prSet presAssocID="{355D46AE-9E32-4CBD-88CB-8A089F0DF175}" presName="rootConnector" presStyleLbl="node4" presStyleIdx="0" presStyleCnt="1"/>
      <dgm:spPr/>
      <dgm:t>
        <a:bodyPr/>
        <a:lstStyle/>
        <a:p>
          <a:endParaRPr lang="en-US"/>
        </a:p>
      </dgm:t>
    </dgm:pt>
    <dgm:pt modelId="{1E8A3C11-F794-4E57-968A-B21493592995}" type="pres">
      <dgm:prSet presAssocID="{355D46AE-9E32-4CBD-88CB-8A089F0DF175}" presName="hierChild4" presStyleCnt="0"/>
      <dgm:spPr/>
    </dgm:pt>
    <dgm:pt modelId="{515C30FF-FE69-4F7F-BB2A-3E784E754B8E}" type="pres">
      <dgm:prSet presAssocID="{355D46AE-9E32-4CBD-88CB-8A089F0DF175}" presName="hierChild5" presStyleCnt="0"/>
      <dgm:spPr/>
    </dgm:pt>
    <dgm:pt modelId="{F560CD80-8C7B-4E33-96C9-82615EFC91EA}" type="pres">
      <dgm:prSet presAssocID="{BEE6D504-6C08-45F2-B71A-0D4EE6E8ECB9}" presName="hierChild5" presStyleCnt="0"/>
      <dgm:spPr/>
    </dgm:pt>
    <dgm:pt modelId="{648B4D12-AA87-442C-AE1C-ED0896B31737}" type="pres">
      <dgm:prSet presAssocID="{BC5FDC9C-27B4-4259-AE00-5CCA4090DAAF}" presName="hierChild5" presStyleCnt="0"/>
      <dgm:spPr/>
    </dgm:pt>
    <dgm:pt modelId="{AB8F8296-CBF7-4AF3-8782-187B9D9FCABB}" type="pres">
      <dgm:prSet presAssocID="{90F9D4AE-ACDF-414D-946C-1C62EAF8B533}" presName="Name37" presStyleLbl="parChTrans1D2" presStyleIdx="2" presStyleCnt="4"/>
      <dgm:spPr/>
      <dgm:t>
        <a:bodyPr/>
        <a:lstStyle/>
        <a:p>
          <a:endParaRPr lang="en-US"/>
        </a:p>
      </dgm:t>
    </dgm:pt>
    <dgm:pt modelId="{5A243002-7528-4985-A19E-C077CFA29C60}" type="pres">
      <dgm:prSet presAssocID="{D8B4B120-E680-4FA6-A63C-2D98D646308F}" presName="hierRoot2" presStyleCnt="0">
        <dgm:presLayoutVars>
          <dgm:hierBranch/>
        </dgm:presLayoutVars>
      </dgm:prSet>
      <dgm:spPr/>
    </dgm:pt>
    <dgm:pt modelId="{CEC00DB5-44C2-4FD2-AEFA-F40BCC1A3980}" type="pres">
      <dgm:prSet presAssocID="{D8B4B120-E680-4FA6-A63C-2D98D646308F}" presName="rootComposite" presStyleCnt="0"/>
      <dgm:spPr/>
    </dgm:pt>
    <dgm:pt modelId="{753EA32C-C3C6-48FB-B6C0-056B1E0FD121}" type="pres">
      <dgm:prSet presAssocID="{D8B4B120-E680-4FA6-A63C-2D98D646308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BAE81-32C7-42EB-80C9-29409FB7CEC7}" type="pres">
      <dgm:prSet presAssocID="{D8B4B120-E680-4FA6-A63C-2D98D646308F}" presName="rootConnector" presStyleLbl="node2" presStyleIdx="2" presStyleCnt="4"/>
      <dgm:spPr/>
      <dgm:t>
        <a:bodyPr/>
        <a:lstStyle/>
        <a:p>
          <a:endParaRPr lang="en-US"/>
        </a:p>
      </dgm:t>
    </dgm:pt>
    <dgm:pt modelId="{AE101B01-A71D-4610-9E8D-73FF68060A8C}" type="pres">
      <dgm:prSet presAssocID="{D8B4B120-E680-4FA6-A63C-2D98D646308F}" presName="hierChild4" presStyleCnt="0"/>
      <dgm:spPr/>
    </dgm:pt>
    <dgm:pt modelId="{B75C7F56-0532-4AC3-A4ED-4AD1B2BDB1DC}" type="pres">
      <dgm:prSet presAssocID="{D515473F-174F-429A-B469-7B5C5736B8B9}" presName="Name35" presStyleLbl="parChTrans1D3" presStyleIdx="5" presStyleCnt="6"/>
      <dgm:spPr/>
      <dgm:t>
        <a:bodyPr/>
        <a:lstStyle/>
        <a:p>
          <a:endParaRPr lang="en-US"/>
        </a:p>
      </dgm:t>
    </dgm:pt>
    <dgm:pt modelId="{BE0AF7AF-BC83-4A37-949A-39C9D9CB4D09}" type="pres">
      <dgm:prSet presAssocID="{81CFDF48-59DC-4A3E-9BC1-A20A7B19056B}" presName="hierRoot2" presStyleCnt="0">
        <dgm:presLayoutVars>
          <dgm:hierBranch val="init"/>
        </dgm:presLayoutVars>
      </dgm:prSet>
      <dgm:spPr/>
    </dgm:pt>
    <dgm:pt modelId="{48CC0FA4-ECF2-42F6-9E31-21B27CBE0038}" type="pres">
      <dgm:prSet presAssocID="{81CFDF48-59DC-4A3E-9BC1-A20A7B19056B}" presName="rootComposite" presStyleCnt="0"/>
      <dgm:spPr/>
    </dgm:pt>
    <dgm:pt modelId="{84E9A713-2F1D-41D5-BEAF-FE0DC9B2A114}" type="pres">
      <dgm:prSet presAssocID="{81CFDF48-59DC-4A3E-9BC1-A20A7B19056B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978334-78F0-4187-962C-321BA2197888}" type="pres">
      <dgm:prSet presAssocID="{81CFDF48-59DC-4A3E-9BC1-A20A7B19056B}" presName="rootConnector" presStyleLbl="node3" presStyleIdx="5" presStyleCnt="6"/>
      <dgm:spPr/>
      <dgm:t>
        <a:bodyPr/>
        <a:lstStyle/>
        <a:p>
          <a:endParaRPr lang="en-US"/>
        </a:p>
      </dgm:t>
    </dgm:pt>
    <dgm:pt modelId="{D9AFB210-2832-409C-84A9-25400DACDA09}" type="pres">
      <dgm:prSet presAssocID="{81CFDF48-59DC-4A3E-9BC1-A20A7B19056B}" presName="hierChild4" presStyleCnt="0"/>
      <dgm:spPr/>
    </dgm:pt>
    <dgm:pt modelId="{0968F4CF-3C36-4BBA-91DB-D4A7C221A3A3}" type="pres">
      <dgm:prSet presAssocID="{81CFDF48-59DC-4A3E-9BC1-A20A7B19056B}" presName="hierChild5" presStyleCnt="0"/>
      <dgm:spPr/>
    </dgm:pt>
    <dgm:pt modelId="{285E1C01-E754-48AD-8A36-F09BBDCB3005}" type="pres">
      <dgm:prSet presAssocID="{D8B4B120-E680-4FA6-A63C-2D98D646308F}" presName="hierChild5" presStyleCnt="0"/>
      <dgm:spPr/>
    </dgm:pt>
    <dgm:pt modelId="{1AA6FF24-2516-4AE6-AA2F-C2C5C0504A66}" type="pres">
      <dgm:prSet presAssocID="{C7287551-06F7-435C-AD01-CCBBCD11BDD6}" presName="Name37" presStyleLbl="parChTrans1D2" presStyleIdx="3" presStyleCnt="4"/>
      <dgm:spPr/>
      <dgm:t>
        <a:bodyPr/>
        <a:lstStyle/>
        <a:p>
          <a:endParaRPr lang="en-US"/>
        </a:p>
      </dgm:t>
    </dgm:pt>
    <dgm:pt modelId="{D41B9A60-ABB3-49D4-94DE-A36065A8F8FD}" type="pres">
      <dgm:prSet presAssocID="{94996F81-BE7B-49F4-BCCC-43A934B11A47}" presName="hierRoot2" presStyleCnt="0">
        <dgm:presLayoutVars>
          <dgm:hierBranch val="init"/>
        </dgm:presLayoutVars>
      </dgm:prSet>
      <dgm:spPr/>
    </dgm:pt>
    <dgm:pt modelId="{E3D76F4E-962B-40B7-A6C8-B1832621FE1B}" type="pres">
      <dgm:prSet presAssocID="{94996F81-BE7B-49F4-BCCC-43A934B11A47}" presName="rootComposite" presStyleCnt="0"/>
      <dgm:spPr/>
    </dgm:pt>
    <dgm:pt modelId="{5F54C6F3-01E7-47D5-AE63-52A73E0187BE}" type="pres">
      <dgm:prSet presAssocID="{94996F81-BE7B-49F4-BCCC-43A934B11A4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BBA2DC-F46B-4AC0-9A82-87F902EF2E70}" type="pres">
      <dgm:prSet presAssocID="{94996F81-BE7B-49F4-BCCC-43A934B11A47}" presName="rootConnector" presStyleLbl="node2" presStyleIdx="3" presStyleCnt="4"/>
      <dgm:spPr/>
      <dgm:t>
        <a:bodyPr/>
        <a:lstStyle/>
        <a:p>
          <a:endParaRPr lang="en-US"/>
        </a:p>
      </dgm:t>
    </dgm:pt>
    <dgm:pt modelId="{F98912C3-AD85-4BEE-9F0C-262F8C1C2D2C}" type="pres">
      <dgm:prSet presAssocID="{94996F81-BE7B-49F4-BCCC-43A934B11A47}" presName="hierChild4" presStyleCnt="0"/>
      <dgm:spPr/>
    </dgm:pt>
    <dgm:pt modelId="{A78202DC-C724-4ACA-A15A-65A03FF15846}" type="pres">
      <dgm:prSet presAssocID="{94996F81-BE7B-49F4-BCCC-43A934B11A47}" presName="hierChild5" presStyleCnt="0"/>
      <dgm:spPr/>
    </dgm:pt>
    <dgm:pt modelId="{6293D2B5-3FF0-4B13-BAED-2281BA83F59C}" type="pres">
      <dgm:prSet presAssocID="{69B8A16F-75A5-4C67-90E6-C874865F56F6}" presName="hierChild3" presStyleCnt="0"/>
      <dgm:spPr/>
    </dgm:pt>
  </dgm:ptLst>
  <dgm:cxnLst>
    <dgm:cxn modelId="{FC19B043-75A8-4B6A-AC49-544CA6668CD2}" srcId="{086FC090-23E0-4E19-8874-372CD94417AE}" destId="{001F983C-BE6D-487B-9EA9-915826FA3872}" srcOrd="1" destOrd="0" parTransId="{621BD389-053F-4088-8CC4-8A8DF681AD9C}" sibTransId="{83ECCB29-B169-4CF5-8626-5480B2C4A1A1}"/>
    <dgm:cxn modelId="{071C6592-3B7F-4041-987C-07F3CCD41FCE}" type="presOf" srcId="{69B8A16F-75A5-4C67-90E6-C874865F56F6}" destId="{AA3A2BDE-8843-4BFD-9CE5-4F87FF2EC59C}" srcOrd="0" destOrd="0" presId="urn:microsoft.com/office/officeart/2005/8/layout/orgChart1"/>
    <dgm:cxn modelId="{4B31B085-FD6C-49CA-BC8C-61DFCCDAD218}" type="presOf" srcId="{61988660-420D-431D-9548-7BD5977C1475}" destId="{F386E13B-0C20-43CF-AA3D-D52829642BB1}" srcOrd="0" destOrd="0" presId="urn:microsoft.com/office/officeart/2005/8/layout/orgChart1"/>
    <dgm:cxn modelId="{E5BCDA3C-09F7-420B-9934-1F88930B4F1A}" srcId="{086FC090-23E0-4E19-8874-372CD94417AE}" destId="{30C5BDFF-8A75-4938-8118-C0609CCBCC5D}" srcOrd="3" destOrd="0" parTransId="{7A815990-4E43-4BD6-A598-C31B3B1FB74E}" sibTransId="{380C4159-64C4-4D7F-8D90-46B864D4EE42}"/>
    <dgm:cxn modelId="{E7A30D6D-EE8C-4E6F-9C93-D0C538240D69}" srcId="{69B8A16F-75A5-4C67-90E6-C874865F56F6}" destId="{BC5FDC9C-27B4-4259-AE00-5CCA4090DAAF}" srcOrd="1" destOrd="0" parTransId="{DD260109-30F8-4AFC-97A9-80CD607C554D}" sibTransId="{1BA48796-146A-47BB-A973-657DA0098577}"/>
    <dgm:cxn modelId="{8C8FD080-341D-4197-96A6-FF08E944DC8F}" type="presOf" srcId="{D8B4B120-E680-4FA6-A63C-2D98D646308F}" destId="{A9BBAE81-32C7-42EB-80C9-29409FB7CEC7}" srcOrd="1" destOrd="0" presId="urn:microsoft.com/office/officeart/2005/8/layout/orgChart1"/>
    <dgm:cxn modelId="{A66AC56D-C05C-4A32-A5F4-451BE5A7CC7F}" type="presOf" srcId="{81CFDF48-59DC-4A3E-9BC1-A20A7B19056B}" destId="{7A978334-78F0-4187-962C-321BA2197888}" srcOrd="1" destOrd="0" presId="urn:microsoft.com/office/officeart/2005/8/layout/orgChart1"/>
    <dgm:cxn modelId="{105AAA65-51A5-4E8C-95C0-4FAD9FE78375}" type="presOf" srcId="{001F983C-BE6D-487B-9EA9-915826FA3872}" destId="{4C79DEE9-CC40-4772-B454-D506E128DFB0}" srcOrd="1" destOrd="0" presId="urn:microsoft.com/office/officeart/2005/8/layout/orgChart1"/>
    <dgm:cxn modelId="{0FD51818-8019-40F6-997A-D741B3CA1AEE}" type="presOf" srcId="{BCA6F476-0E13-43A6-B789-26DCD0BAA736}" destId="{8CD06EC7-9A3C-4CD9-A0CA-4C4D47F3FA32}" srcOrd="0" destOrd="0" presId="urn:microsoft.com/office/officeart/2005/8/layout/orgChart1"/>
    <dgm:cxn modelId="{C1BC6CE8-0DA5-44C6-B2FE-AEEF84DAF344}" srcId="{BC5FDC9C-27B4-4259-AE00-5CCA4090DAAF}" destId="{BEE6D504-6C08-45F2-B71A-0D4EE6E8ECB9}" srcOrd="0" destOrd="0" parTransId="{99347A28-E095-4D26-B474-A363143C1346}" sibTransId="{8BCF571C-0508-4648-98A6-98C75A6D6C3B}"/>
    <dgm:cxn modelId="{B3D7ED71-92ED-4443-9DAE-B00ED7FE2ACF}" srcId="{61988660-420D-431D-9548-7BD5977C1475}" destId="{69B8A16F-75A5-4C67-90E6-C874865F56F6}" srcOrd="0" destOrd="0" parTransId="{0B383F07-E267-45B2-A4D0-56BB8E8953A0}" sibTransId="{4D32EEB8-94BE-4912-A065-F572B9E458B6}"/>
    <dgm:cxn modelId="{730FF75F-5922-4A46-8F78-6EB7F168D762}" type="presOf" srcId="{81CFDF48-59DC-4A3E-9BC1-A20A7B19056B}" destId="{84E9A713-2F1D-41D5-BEAF-FE0DC9B2A114}" srcOrd="0" destOrd="0" presId="urn:microsoft.com/office/officeart/2005/8/layout/orgChart1"/>
    <dgm:cxn modelId="{3998AE99-4017-4ECB-A3AA-20C4EC1D5F0B}" type="presOf" srcId="{621BD389-053F-4088-8CC4-8A8DF681AD9C}" destId="{6CAC8D04-D844-4D2F-8F0F-A22B6472DA7C}" srcOrd="0" destOrd="0" presId="urn:microsoft.com/office/officeart/2005/8/layout/orgChart1"/>
    <dgm:cxn modelId="{EB93F087-ACB2-4729-820C-8935BC227BDC}" srcId="{69B8A16F-75A5-4C67-90E6-C874865F56F6}" destId="{D8B4B120-E680-4FA6-A63C-2D98D646308F}" srcOrd="2" destOrd="0" parTransId="{90F9D4AE-ACDF-414D-946C-1C62EAF8B533}" sibTransId="{04FD054F-F1EE-469A-A5AB-FCE661EBBD2A}"/>
    <dgm:cxn modelId="{62126E87-4CAF-4DCB-A401-387545B75416}" type="presOf" srcId="{D515473F-174F-429A-B469-7B5C5736B8B9}" destId="{B75C7F56-0532-4AC3-A4ED-4AD1B2BDB1DC}" srcOrd="0" destOrd="0" presId="urn:microsoft.com/office/officeart/2005/8/layout/orgChart1"/>
    <dgm:cxn modelId="{139177FD-194E-4615-98A3-3A4BEEFB962D}" srcId="{086FC090-23E0-4E19-8874-372CD94417AE}" destId="{DB0259EE-B0E5-4E19-BBEF-B3D5B2728263}" srcOrd="0" destOrd="0" parTransId="{979323D3-E091-4DA1-89A4-B4A08BEFC138}" sibTransId="{DDE15720-531D-48B9-8855-7B6E767E9347}"/>
    <dgm:cxn modelId="{05B05F38-5AA9-4EF6-B922-84A02C4AAFB4}" srcId="{69B8A16F-75A5-4C67-90E6-C874865F56F6}" destId="{086FC090-23E0-4E19-8874-372CD94417AE}" srcOrd="0" destOrd="0" parTransId="{54DEDA51-16EB-419A-9B49-634390AA0F62}" sibTransId="{2904F400-5EE1-4778-9FFE-2A2ED927D8BB}"/>
    <dgm:cxn modelId="{0E2C8C56-FBB1-44F7-9345-52B0779CDFED}" type="presOf" srcId="{086FC090-23E0-4E19-8874-372CD94417AE}" destId="{799A9BA8-87CA-42C4-A911-AE253D20DBA6}" srcOrd="1" destOrd="0" presId="urn:microsoft.com/office/officeart/2005/8/layout/orgChart1"/>
    <dgm:cxn modelId="{7AAB4D46-0EA2-4121-8FF1-CC5B930177BC}" srcId="{086FC090-23E0-4E19-8874-372CD94417AE}" destId="{0610D0CD-F177-4A67-9810-917B43098188}" srcOrd="2" destOrd="0" parTransId="{BCA6F476-0E13-43A6-B789-26DCD0BAA736}" sibTransId="{9A508963-D223-4BA6-BD23-10D497ADDFE3}"/>
    <dgm:cxn modelId="{4F91DA0B-9E21-47F6-BB26-758F6404B58F}" type="presOf" srcId="{7A815990-4E43-4BD6-A598-C31B3B1FB74E}" destId="{D2368646-6DEE-43DD-A43E-9A3F74109BF4}" srcOrd="0" destOrd="0" presId="urn:microsoft.com/office/officeart/2005/8/layout/orgChart1"/>
    <dgm:cxn modelId="{B1505EB4-953F-4CC8-8101-44E3D5D49DA7}" type="presOf" srcId="{BC5FDC9C-27B4-4259-AE00-5CCA4090DAAF}" destId="{F89AF449-CA9F-48B7-9088-EAE4B50162F6}" srcOrd="1" destOrd="0" presId="urn:microsoft.com/office/officeart/2005/8/layout/orgChart1"/>
    <dgm:cxn modelId="{5F0712B5-18A4-4EB0-9129-47B116DF3A90}" type="presOf" srcId="{0610D0CD-F177-4A67-9810-917B43098188}" destId="{BA9BC88B-F32D-4392-8E33-61F0E1841CA5}" srcOrd="0" destOrd="0" presId="urn:microsoft.com/office/officeart/2005/8/layout/orgChart1"/>
    <dgm:cxn modelId="{74E09F56-F444-46CD-8236-1857AE9B0A36}" type="presOf" srcId="{086FC090-23E0-4E19-8874-372CD94417AE}" destId="{97B65D2E-36C8-4D40-8911-0CA2BE61FF10}" srcOrd="0" destOrd="0" presId="urn:microsoft.com/office/officeart/2005/8/layout/orgChart1"/>
    <dgm:cxn modelId="{625D0B67-5224-46BF-8338-E39081D15421}" type="presOf" srcId="{DD260109-30F8-4AFC-97A9-80CD607C554D}" destId="{A608DF55-7F37-4924-A739-DBD82802E898}" srcOrd="0" destOrd="0" presId="urn:microsoft.com/office/officeart/2005/8/layout/orgChart1"/>
    <dgm:cxn modelId="{E46D4BBD-DA64-4316-883E-7BB90EA06366}" type="presOf" srcId="{001F983C-BE6D-487B-9EA9-915826FA3872}" destId="{A8B5C541-503F-461E-A466-439DCDFEAB11}" srcOrd="0" destOrd="0" presId="urn:microsoft.com/office/officeart/2005/8/layout/orgChart1"/>
    <dgm:cxn modelId="{9C0F1888-4B04-481F-A69E-8933D6C95446}" srcId="{BEE6D504-6C08-45F2-B71A-0D4EE6E8ECB9}" destId="{355D46AE-9E32-4CBD-88CB-8A089F0DF175}" srcOrd="0" destOrd="0" parTransId="{C43D37AC-1E08-4979-8CD5-A07ED10C4B65}" sibTransId="{73EFBA54-2CBE-46B9-B4C6-B780C2F16DEE}"/>
    <dgm:cxn modelId="{A566DD22-84FB-4C51-8302-18324720D9D6}" type="presOf" srcId="{99347A28-E095-4D26-B474-A363143C1346}" destId="{F6892C49-6DE4-495C-B73E-46FE00E3F3D9}" srcOrd="0" destOrd="0" presId="urn:microsoft.com/office/officeart/2005/8/layout/orgChart1"/>
    <dgm:cxn modelId="{51A97E48-7B7B-46B1-8262-E00B7A599118}" type="presOf" srcId="{DB0259EE-B0E5-4E19-BBEF-B3D5B2728263}" destId="{986353FB-441D-4215-B0FF-AE5D2519813D}" srcOrd="0" destOrd="0" presId="urn:microsoft.com/office/officeart/2005/8/layout/orgChart1"/>
    <dgm:cxn modelId="{5EAEACA0-18B7-4260-9B61-3D1A41F17DC0}" type="presOf" srcId="{355D46AE-9E32-4CBD-88CB-8A089F0DF175}" destId="{8C816252-5862-44B1-BF25-E360135803D5}" srcOrd="0" destOrd="0" presId="urn:microsoft.com/office/officeart/2005/8/layout/orgChart1"/>
    <dgm:cxn modelId="{20F5AB74-1066-45F1-A23E-B029200EA396}" type="presOf" srcId="{355D46AE-9E32-4CBD-88CB-8A089F0DF175}" destId="{E735F5C0-92DD-4B8A-B4E1-CC19AC87557A}" srcOrd="1" destOrd="0" presId="urn:microsoft.com/office/officeart/2005/8/layout/orgChart1"/>
    <dgm:cxn modelId="{28853BDA-CF0F-4A2B-807E-C4D71640383F}" srcId="{69B8A16F-75A5-4C67-90E6-C874865F56F6}" destId="{94996F81-BE7B-49F4-BCCC-43A934B11A47}" srcOrd="3" destOrd="0" parTransId="{C7287551-06F7-435C-AD01-CCBBCD11BDD6}" sibTransId="{7CE609BF-4827-4CDE-B6B9-EE6634E1B704}"/>
    <dgm:cxn modelId="{A05741D4-A75C-4712-AFBC-ED8001B2CCE5}" type="presOf" srcId="{BC5FDC9C-27B4-4259-AE00-5CCA4090DAAF}" destId="{0E8595A2-C0A1-46FF-B6AC-F5740C08BA66}" srcOrd="0" destOrd="0" presId="urn:microsoft.com/office/officeart/2005/8/layout/orgChart1"/>
    <dgm:cxn modelId="{4498A3B8-9986-45D2-B70D-F0B90E5C3147}" type="presOf" srcId="{C7287551-06F7-435C-AD01-CCBBCD11BDD6}" destId="{1AA6FF24-2516-4AE6-AA2F-C2C5C0504A66}" srcOrd="0" destOrd="0" presId="urn:microsoft.com/office/officeart/2005/8/layout/orgChart1"/>
    <dgm:cxn modelId="{FFFCBA2F-5A82-49BC-A106-5D814274EB85}" type="presOf" srcId="{94996F81-BE7B-49F4-BCCC-43A934B11A47}" destId="{5F54C6F3-01E7-47D5-AE63-52A73E0187BE}" srcOrd="0" destOrd="0" presId="urn:microsoft.com/office/officeart/2005/8/layout/orgChart1"/>
    <dgm:cxn modelId="{F72C9573-A12B-4256-85D4-FFCE879B9F7C}" type="presOf" srcId="{90F9D4AE-ACDF-414D-946C-1C62EAF8B533}" destId="{AB8F8296-CBF7-4AF3-8782-187B9D9FCABB}" srcOrd="0" destOrd="0" presId="urn:microsoft.com/office/officeart/2005/8/layout/orgChart1"/>
    <dgm:cxn modelId="{66177AC2-2336-459B-BD92-5E1BD07C9E80}" type="presOf" srcId="{BEE6D504-6C08-45F2-B71A-0D4EE6E8ECB9}" destId="{DCBDEB33-FE62-4A8C-931F-FE18540911CF}" srcOrd="1" destOrd="0" presId="urn:microsoft.com/office/officeart/2005/8/layout/orgChart1"/>
    <dgm:cxn modelId="{A9685FC7-4FD3-409C-905F-94561D590AE4}" type="presOf" srcId="{D8B4B120-E680-4FA6-A63C-2D98D646308F}" destId="{753EA32C-C3C6-48FB-B6C0-056B1E0FD121}" srcOrd="0" destOrd="0" presId="urn:microsoft.com/office/officeart/2005/8/layout/orgChart1"/>
    <dgm:cxn modelId="{850EC04C-A9EB-4A8A-9950-71045FEDED15}" type="presOf" srcId="{30C5BDFF-8A75-4938-8118-C0609CCBCC5D}" destId="{E5C6076E-F569-42B5-B720-68F72BECC010}" srcOrd="1" destOrd="0" presId="urn:microsoft.com/office/officeart/2005/8/layout/orgChart1"/>
    <dgm:cxn modelId="{98CBD73D-E421-4557-9B69-2460051F70F4}" type="presOf" srcId="{DB0259EE-B0E5-4E19-BBEF-B3D5B2728263}" destId="{4BEF24D7-6D09-40A6-9D27-30687CE41B52}" srcOrd="1" destOrd="0" presId="urn:microsoft.com/office/officeart/2005/8/layout/orgChart1"/>
    <dgm:cxn modelId="{037C427B-5757-43A1-8C49-8E5FE4752662}" type="presOf" srcId="{69B8A16F-75A5-4C67-90E6-C874865F56F6}" destId="{71AD9E05-C71A-452D-9835-C9A27CB2622A}" srcOrd="1" destOrd="0" presId="urn:microsoft.com/office/officeart/2005/8/layout/orgChart1"/>
    <dgm:cxn modelId="{D34681BA-F936-4F80-82DD-11702D351F1D}" type="presOf" srcId="{30C5BDFF-8A75-4938-8118-C0609CCBCC5D}" destId="{D12BF9BA-4A6B-48DC-BACE-1A05B4AFB370}" srcOrd="0" destOrd="0" presId="urn:microsoft.com/office/officeart/2005/8/layout/orgChart1"/>
    <dgm:cxn modelId="{D50668D7-7418-4F96-B975-D5E72DF2192E}" type="presOf" srcId="{54DEDA51-16EB-419A-9B49-634390AA0F62}" destId="{31667FD0-476E-4E1A-BEF2-F99CA7D422E2}" srcOrd="0" destOrd="0" presId="urn:microsoft.com/office/officeart/2005/8/layout/orgChart1"/>
    <dgm:cxn modelId="{6B0C4D46-3BFB-4D10-8074-AF3EE557CA54}" type="presOf" srcId="{C43D37AC-1E08-4979-8CD5-A07ED10C4B65}" destId="{D1B95FDE-131B-48E5-8F0C-FA8657ADDA95}" srcOrd="0" destOrd="0" presId="urn:microsoft.com/office/officeart/2005/8/layout/orgChart1"/>
    <dgm:cxn modelId="{A250BC53-D453-48D2-8A0C-6B6D14221597}" type="presOf" srcId="{94996F81-BE7B-49F4-BCCC-43A934B11A47}" destId="{2ABBA2DC-F46B-4AC0-9A82-87F902EF2E70}" srcOrd="1" destOrd="0" presId="urn:microsoft.com/office/officeart/2005/8/layout/orgChart1"/>
    <dgm:cxn modelId="{57D88482-6419-4537-BD04-47868F1CA732}" srcId="{D8B4B120-E680-4FA6-A63C-2D98D646308F}" destId="{81CFDF48-59DC-4A3E-9BC1-A20A7B19056B}" srcOrd="0" destOrd="0" parTransId="{D515473F-174F-429A-B469-7B5C5736B8B9}" sibTransId="{A91E4239-674D-414D-8D0E-19D65A6FAD8D}"/>
    <dgm:cxn modelId="{C1DD0016-5082-4DA0-B7C7-D4380D5BA477}" type="presOf" srcId="{BEE6D504-6C08-45F2-B71A-0D4EE6E8ECB9}" destId="{C15D4459-07EA-474B-A4DC-964EE58B0C72}" srcOrd="0" destOrd="0" presId="urn:microsoft.com/office/officeart/2005/8/layout/orgChart1"/>
    <dgm:cxn modelId="{D1AD6F37-6F3A-454B-AC79-F250F4066B83}" type="presOf" srcId="{979323D3-E091-4DA1-89A4-B4A08BEFC138}" destId="{0F8DB6A0-AAC7-4330-8FDE-74ED5175BD61}" srcOrd="0" destOrd="0" presId="urn:microsoft.com/office/officeart/2005/8/layout/orgChart1"/>
    <dgm:cxn modelId="{79A3DA8D-8319-4C52-B92D-7A45A83A7687}" type="presOf" srcId="{0610D0CD-F177-4A67-9810-917B43098188}" destId="{94A89351-D9DF-4E70-9E28-791EAF73FA4D}" srcOrd="1" destOrd="0" presId="urn:microsoft.com/office/officeart/2005/8/layout/orgChart1"/>
    <dgm:cxn modelId="{0154A31A-306E-42BB-883E-F932A97F1DAE}" type="presParOf" srcId="{F386E13B-0C20-43CF-AA3D-D52829642BB1}" destId="{2696DDAE-6B83-4C0A-96DB-039AD54E5B1F}" srcOrd="0" destOrd="0" presId="urn:microsoft.com/office/officeart/2005/8/layout/orgChart1"/>
    <dgm:cxn modelId="{F36CC90A-5ED6-4EBD-A94C-D9479B85B6C3}" type="presParOf" srcId="{2696DDAE-6B83-4C0A-96DB-039AD54E5B1F}" destId="{AB9E1FFE-A3ED-4444-8E34-987B37B2C94B}" srcOrd="0" destOrd="0" presId="urn:microsoft.com/office/officeart/2005/8/layout/orgChart1"/>
    <dgm:cxn modelId="{4F54800D-3C44-4A8E-B51E-238560C6658E}" type="presParOf" srcId="{AB9E1FFE-A3ED-4444-8E34-987B37B2C94B}" destId="{AA3A2BDE-8843-4BFD-9CE5-4F87FF2EC59C}" srcOrd="0" destOrd="0" presId="urn:microsoft.com/office/officeart/2005/8/layout/orgChart1"/>
    <dgm:cxn modelId="{F2D58B2B-7E44-468A-B3E1-57DCB17FE9B7}" type="presParOf" srcId="{AB9E1FFE-A3ED-4444-8E34-987B37B2C94B}" destId="{71AD9E05-C71A-452D-9835-C9A27CB2622A}" srcOrd="1" destOrd="0" presId="urn:microsoft.com/office/officeart/2005/8/layout/orgChart1"/>
    <dgm:cxn modelId="{096214AA-76C7-42A4-BB2E-C7061B419782}" type="presParOf" srcId="{2696DDAE-6B83-4C0A-96DB-039AD54E5B1F}" destId="{9E2BC238-78AF-4FC5-94C0-5F628892EB01}" srcOrd="1" destOrd="0" presId="urn:microsoft.com/office/officeart/2005/8/layout/orgChart1"/>
    <dgm:cxn modelId="{B0940AAE-F7CA-40D7-9292-2981029E0C57}" type="presParOf" srcId="{9E2BC238-78AF-4FC5-94C0-5F628892EB01}" destId="{31667FD0-476E-4E1A-BEF2-F99CA7D422E2}" srcOrd="0" destOrd="0" presId="urn:microsoft.com/office/officeart/2005/8/layout/orgChart1"/>
    <dgm:cxn modelId="{9881B900-E414-47BA-BCCF-33747AD88B7C}" type="presParOf" srcId="{9E2BC238-78AF-4FC5-94C0-5F628892EB01}" destId="{84E2824D-DBC7-4230-A2A2-6ACE96B494A3}" srcOrd="1" destOrd="0" presId="urn:microsoft.com/office/officeart/2005/8/layout/orgChart1"/>
    <dgm:cxn modelId="{85641863-9CA5-4841-BC09-6FA3B45C5288}" type="presParOf" srcId="{84E2824D-DBC7-4230-A2A2-6ACE96B494A3}" destId="{BD2BF799-25F4-4DC0-9D62-CEDE6C3380D7}" srcOrd="0" destOrd="0" presId="urn:microsoft.com/office/officeart/2005/8/layout/orgChart1"/>
    <dgm:cxn modelId="{D0E63C97-C68C-4E47-8E8A-45FD8EE3ACC1}" type="presParOf" srcId="{BD2BF799-25F4-4DC0-9D62-CEDE6C3380D7}" destId="{97B65D2E-36C8-4D40-8911-0CA2BE61FF10}" srcOrd="0" destOrd="0" presId="urn:microsoft.com/office/officeart/2005/8/layout/orgChart1"/>
    <dgm:cxn modelId="{7D6C59BD-3C2C-4425-AFE6-DA7F617D8A07}" type="presParOf" srcId="{BD2BF799-25F4-4DC0-9D62-CEDE6C3380D7}" destId="{799A9BA8-87CA-42C4-A911-AE253D20DBA6}" srcOrd="1" destOrd="0" presId="urn:microsoft.com/office/officeart/2005/8/layout/orgChart1"/>
    <dgm:cxn modelId="{3A63F584-9099-4FE6-9841-C1464CA9B5B3}" type="presParOf" srcId="{84E2824D-DBC7-4230-A2A2-6ACE96B494A3}" destId="{5F574BE5-A009-44C7-8A77-079E8B078E95}" srcOrd="1" destOrd="0" presId="urn:microsoft.com/office/officeart/2005/8/layout/orgChart1"/>
    <dgm:cxn modelId="{D53239D3-E0FA-4DE6-8827-54F2F2AAE942}" type="presParOf" srcId="{5F574BE5-A009-44C7-8A77-079E8B078E95}" destId="{0F8DB6A0-AAC7-4330-8FDE-74ED5175BD61}" srcOrd="0" destOrd="0" presId="urn:microsoft.com/office/officeart/2005/8/layout/orgChart1"/>
    <dgm:cxn modelId="{6D726476-DE3F-436D-B54F-18EDC9AC05E3}" type="presParOf" srcId="{5F574BE5-A009-44C7-8A77-079E8B078E95}" destId="{922F1B1F-5B81-4DA7-81C0-E82BF4A02437}" srcOrd="1" destOrd="0" presId="urn:microsoft.com/office/officeart/2005/8/layout/orgChart1"/>
    <dgm:cxn modelId="{994BEE32-9C21-4930-B3FD-3A1CA4C8846C}" type="presParOf" srcId="{922F1B1F-5B81-4DA7-81C0-E82BF4A02437}" destId="{A43886F2-A09C-4AD0-AD59-E6F67F928229}" srcOrd="0" destOrd="0" presId="urn:microsoft.com/office/officeart/2005/8/layout/orgChart1"/>
    <dgm:cxn modelId="{2E0B83C4-5899-428C-9055-92335AACAD30}" type="presParOf" srcId="{A43886F2-A09C-4AD0-AD59-E6F67F928229}" destId="{986353FB-441D-4215-B0FF-AE5D2519813D}" srcOrd="0" destOrd="0" presId="urn:microsoft.com/office/officeart/2005/8/layout/orgChart1"/>
    <dgm:cxn modelId="{0911CA26-1377-4C24-B136-CC7EBEB6CE8E}" type="presParOf" srcId="{A43886F2-A09C-4AD0-AD59-E6F67F928229}" destId="{4BEF24D7-6D09-40A6-9D27-30687CE41B52}" srcOrd="1" destOrd="0" presId="urn:microsoft.com/office/officeart/2005/8/layout/orgChart1"/>
    <dgm:cxn modelId="{1A2F57BA-4B31-40C1-B8EF-9FAB6E811634}" type="presParOf" srcId="{922F1B1F-5B81-4DA7-81C0-E82BF4A02437}" destId="{86EBF7C0-C612-426D-8F4F-7C2479894B34}" srcOrd="1" destOrd="0" presId="urn:microsoft.com/office/officeart/2005/8/layout/orgChart1"/>
    <dgm:cxn modelId="{E812CA5D-B505-46B0-B61A-20EAEDCB1802}" type="presParOf" srcId="{922F1B1F-5B81-4DA7-81C0-E82BF4A02437}" destId="{C5A977EE-CEE4-45F9-91B2-9EB79C83E068}" srcOrd="2" destOrd="0" presId="urn:microsoft.com/office/officeart/2005/8/layout/orgChart1"/>
    <dgm:cxn modelId="{8BFD8C16-0B6D-45F2-AE22-04D6EBDF3A21}" type="presParOf" srcId="{5F574BE5-A009-44C7-8A77-079E8B078E95}" destId="{6CAC8D04-D844-4D2F-8F0F-A22B6472DA7C}" srcOrd="2" destOrd="0" presId="urn:microsoft.com/office/officeart/2005/8/layout/orgChart1"/>
    <dgm:cxn modelId="{DFA5288F-57DB-4228-8620-F75DBC2FC77D}" type="presParOf" srcId="{5F574BE5-A009-44C7-8A77-079E8B078E95}" destId="{54D62426-0484-4DF7-8D02-8F2E30E310DD}" srcOrd="3" destOrd="0" presId="urn:microsoft.com/office/officeart/2005/8/layout/orgChart1"/>
    <dgm:cxn modelId="{0B4F6038-C23F-480C-B019-77D16738B14F}" type="presParOf" srcId="{54D62426-0484-4DF7-8D02-8F2E30E310DD}" destId="{D42E30D7-4FEA-4364-95A7-F7C43A4CD295}" srcOrd="0" destOrd="0" presId="urn:microsoft.com/office/officeart/2005/8/layout/orgChart1"/>
    <dgm:cxn modelId="{D26DC7F8-D2FC-467E-9E57-7BA45809EE86}" type="presParOf" srcId="{D42E30D7-4FEA-4364-95A7-F7C43A4CD295}" destId="{A8B5C541-503F-461E-A466-439DCDFEAB11}" srcOrd="0" destOrd="0" presId="urn:microsoft.com/office/officeart/2005/8/layout/orgChart1"/>
    <dgm:cxn modelId="{E6F2921E-8F97-42C0-A677-C6FF275AD88A}" type="presParOf" srcId="{D42E30D7-4FEA-4364-95A7-F7C43A4CD295}" destId="{4C79DEE9-CC40-4772-B454-D506E128DFB0}" srcOrd="1" destOrd="0" presId="urn:microsoft.com/office/officeart/2005/8/layout/orgChart1"/>
    <dgm:cxn modelId="{AC0398C9-7D37-4782-902A-3F646819FF12}" type="presParOf" srcId="{54D62426-0484-4DF7-8D02-8F2E30E310DD}" destId="{A1127E08-D3B5-4F01-BD47-853FDEDE332B}" srcOrd="1" destOrd="0" presId="urn:microsoft.com/office/officeart/2005/8/layout/orgChart1"/>
    <dgm:cxn modelId="{5DCA2153-2083-425E-9983-53BFB56B6EE2}" type="presParOf" srcId="{54D62426-0484-4DF7-8D02-8F2E30E310DD}" destId="{7D4F4E5C-BB03-4D95-AA20-55550E9DE1B6}" srcOrd="2" destOrd="0" presId="urn:microsoft.com/office/officeart/2005/8/layout/orgChart1"/>
    <dgm:cxn modelId="{EEBEC365-A5F1-4251-AD16-9B3B12FFC0B9}" type="presParOf" srcId="{5F574BE5-A009-44C7-8A77-079E8B078E95}" destId="{8CD06EC7-9A3C-4CD9-A0CA-4C4D47F3FA32}" srcOrd="4" destOrd="0" presId="urn:microsoft.com/office/officeart/2005/8/layout/orgChart1"/>
    <dgm:cxn modelId="{1A85B0BF-9A4F-4A55-8E3E-95B75575FCE6}" type="presParOf" srcId="{5F574BE5-A009-44C7-8A77-079E8B078E95}" destId="{125A8CB5-2971-4323-BD1B-78539CE18527}" srcOrd="5" destOrd="0" presId="urn:microsoft.com/office/officeart/2005/8/layout/orgChart1"/>
    <dgm:cxn modelId="{59C91511-5D02-4ADB-8467-32E040AF7EF2}" type="presParOf" srcId="{125A8CB5-2971-4323-BD1B-78539CE18527}" destId="{015F7C21-10FF-42B2-A19A-446CE5631863}" srcOrd="0" destOrd="0" presId="urn:microsoft.com/office/officeart/2005/8/layout/orgChart1"/>
    <dgm:cxn modelId="{22CB4989-0B3C-46C0-B3B7-C9ED2297268A}" type="presParOf" srcId="{015F7C21-10FF-42B2-A19A-446CE5631863}" destId="{BA9BC88B-F32D-4392-8E33-61F0E1841CA5}" srcOrd="0" destOrd="0" presId="urn:microsoft.com/office/officeart/2005/8/layout/orgChart1"/>
    <dgm:cxn modelId="{54A18E66-4E42-42F6-A10E-F06B9DAA6B35}" type="presParOf" srcId="{015F7C21-10FF-42B2-A19A-446CE5631863}" destId="{94A89351-D9DF-4E70-9E28-791EAF73FA4D}" srcOrd="1" destOrd="0" presId="urn:microsoft.com/office/officeart/2005/8/layout/orgChart1"/>
    <dgm:cxn modelId="{42076996-1C48-44E6-9A5B-C909FD6BA253}" type="presParOf" srcId="{125A8CB5-2971-4323-BD1B-78539CE18527}" destId="{AFA8AC60-582D-4B52-BE05-006F82DF4492}" srcOrd="1" destOrd="0" presId="urn:microsoft.com/office/officeart/2005/8/layout/orgChart1"/>
    <dgm:cxn modelId="{06CA31A0-53F8-4D7C-846D-AC5BA7F36986}" type="presParOf" srcId="{125A8CB5-2971-4323-BD1B-78539CE18527}" destId="{A25FC431-D839-451C-8FBB-9327541251FB}" srcOrd="2" destOrd="0" presId="urn:microsoft.com/office/officeart/2005/8/layout/orgChart1"/>
    <dgm:cxn modelId="{42D89E99-4D6C-4BBE-8263-A45AA0C23EEB}" type="presParOf" srcId="{5F574BE5-A009-44C7-8A77-079E8B078E95}" destId="{D2368646-6DEE-43DD-A43E-9A3F74109BF4}" srcOrd="6" destOrd="0" presId="urn:microsoft.com/office/officeart/2005/8/layout/orgChart1"/>
    <dgm:cxn modelId="{081EA01A-4D51-45A1-BA1D-6A7679AEB6EB}" type="presParOf" srcId="{5F574BE5-A009-44C7-8A77-079E8B078E95}" destId="{F14D8CDA-AC4A-4622-8FDC-6E060B107137}" srcOrd="7" destOrd="0" presId="urn:microsoft.com/office/officeart/2005/8/layout/orgChart1"/>
    <dgm:cxn modelId="{E3B7224E-C87D-4EA9-9172-DBEBF0809D72}" type="presParOf" srcId="{F14D8CDA-AC4A-4622-8FDC-6E060B107137}" destId="{24528C1F-A428-48BA-B26A-83ED6AB41F1D}" srcOrd="0" destOrd="0" presId="urn:microsoft.com/office/officeart/2005/8/layout/orgChart1"/>
    <dgm:cxn modelId="{DEDA7536-81B9-485E-9A94-7C1B04B2E308}" type="presParOf" srcId="{24528C1F-A428-48BA-B26A-83ED6AB41F1D}" destId="{D12BF9BA-4A6B-48DC-BACE-1A05B4AFB370}" srcOrd="0" destOrd="0" presId="urn:microsoft.com/office/officeart/2005/8/layout/orgChart1"/>
    <dgm:cxn modelId="{6913A6EB-EFE0-48D2-8EAC-05CFAFE302A8}" type="presParOf" srcId="{24528C1F-A428-48BA-B26A-83ED6AB41F1D}" destId="{E5C6076E-F569-42B5-B720-68F72BECC010}" srcOrd="1" destOrd="0" presId="urn:microsoft.com/office/officeart/2005/8/layout/orgChart1"/>
    <dgm:cxn modelId="{4EAB3072-4844-4DD5-B628-E14AC983FFAE}" type="presParOf" srcId="{F14D8CDA-AC4A-4622-8FDC-6E060B107137}" destId="{CABD3F9E-CCF8-4D0A-AA90-8881D84000BE}" srcOrd="1" destOrd="0" presId="urn:microsoft.com/office/officeart/2005/8/layout/orgChart1"/>
    <dgm:cxn modelId="{52CF4626-A324-4330-9A41-7C677EEFEFD3}" type="presParOf" srcId="{F14D8CDA-AC4A-4622-8FDC-6E060B107137}" destId="{A6C8D189-97A8-4FB1-ACB7-7753F0818B49}" srcOrd="2" destOrd="0" presId="urn:microsoft.com/office/officeart/2005/8/layout/orgChart1"/>
    <dgm:cxn modelId="{EE245325-D41A-4E68-A049-505FE44582D0}" type="presParOf" srcId="{84E2824D-DBC7-4230-A2A2-6ACE96B494A3}" destId="{E1D45722-7897-4D0D-8D9C-F18828A56B61}" srcOrd="2" destOrd="0" presId="urn:microsoft.com/office/officeart/2005/8/layout/orgChart1"/>
    <dgm:cxn modelId="{D98BBD63-229B-4E15-96ED-D76DF23CDA34}" type="presParOf" srcId="{9E2BC238-78AF-4FC5-94C0-5F628892EB01}" destId="{A608DF55-7F37-4924-A739-DBD82802E898}" srcOrd="2" destOrd="0" presId="urn:microsoft.com/office/officeart/2005/8/layout/orgChart1"/>
    <dgm:cxn modelId="{B04AE25C-B4E2-4F24-9BDA-6EF95A82BC1F}" type="presParOf" srcId="{9E2BC238-78AF-4FC5-94C0-5F628892EB01}" destId="{00E4F838-659E-462E-A943-261A713617AA}" srcOrd="3" destOrd="0" presId="urn:microsoft.com/office/officeart/2005/8/layout/orgChart1"/>
    <dgm:cxn modelId="{92603419-BC27-45AE-8A1A-018615E527EA}" type="presParOf" srcId="{00E4F838-659E-462E-A943-261A713617AA}" destId="{2E611E2E-C58B-4C25-B4D0-3728CBF76AB4}" srcOrd="0" destOrd="0" presId="urn:microsoft.com/office/officeart/2005/8/layout/orgChart1"/>
    <dgm:cxn modelId="{045DB895-BE9E-4620-A181-52AF3F2F2642}" type="presParOf" srcId="{2E611E2E-C58B-4C25-B4D0-3728CBF76AB4}" destId="{0E8595A2-C0A1-46FF-B6AC-F5740C08BA66}" srcOrd="0" destOrd="0" presId="urn:microsoft.com/office/officeart/2005/8/layout/orgChart1"/>
    <dgm:cxn modelId="{7EC2CD6E-D0AA-444A-9778-B0B57EA53381}" type="presParOf" srcId="{2E611E2E-C58B-4C25-B4D0-3728CBF76AB4}" destId="{F89AF449-CA9F-48B7-9088-EAE4B50162F6}" srcOrd="1" destOrd="0" presId="urn:microsoft.com/office/officeart/2005/8/layout/orgChart1"/>
    <dgm:cxn modelId="{A1977479-462C-4B0F-9B30-7B3DC7A7FADD}" type="presParOf" srcId="{00E4F838-659E-462E-A943-261A713617AA}" destId="{D328C0B5-8D39-4721-8D22-7E637E6B73F4}" srcOrd="1" destOrd="0" presId="urn:microsoft.com/office/officeart/2005/8/layout/orgChart1"/>
    <dgm:cxn modelId="{061E5A05-99D1-4081-A8F5-D406F12AB667}" type="presParOf" srcId="{D328C0B5-8D39-4721-8D22-7E637E6B73F4}" destId="{F6892C49-6DE4-495C-B73E-46FE00E3F3D9}" srcOrd="0" destOrd="0" presId="urn:microsoft.com/office/officeart/2005/8/layout/orgChart1"/>
    <dgm:cxn modelId="{9217932E-0868-4B12-B4B0-0164CAFFF1C5}" type="presParOf" srcId="{D328C0B5-8D39-4721-8D22-7E637E6B73F4}" destId="{A711583C-EE96-4014-9F7F-645B198EAEC5}" srcOrd="1" destOrd="0" presId="urn:microsoft.com/office/officeart/2005/8/layout/orgChart1"/>
    <dgm:cxn modelId="{3EF60FDC-833E-4BBA-9BEF-365AAE68E976}" type="presParOf" srcId="{A711583C-EE96-4014-9F7F-645B198EAEC5}" destId="{9F2E80FC-F6E5-46B6-B136-9D3F3FB7AF0B}" srcOrd="0" destOrd="0" presId="urn:microsoft.com/office/officeart/2005/8/layout/orgChart1"/>
    <dgm:cxn modelId="{6292F218-C0DA-48E1-AE0B-615B97519E09}" type="presParOf" srcId="{9F2E80FC-F6E5-46B6-B136-9D3F3FB7AF0B}" destId="{C15D4459-07EA-474B-A4DC-964EE58B0C72}" srcOrd="0" destOrd="0" presId="urn:microsoft.com/office/officeart/2005/8/layout/orgChart1"/>
    <dgm:cxn modelId="{3FF75C19-CDB1-4C82-AF1F-09F79CF9BB9C}" type="presParOf" srcId="{9F2E80FC-F6E5-46B6-B136-9D3F3FB7AF0B}" destId="{DCBDEB33-FE62-4A8C-931F-FE18540911CF}" srcOrd="1" destOrd="0" presId="urn:microsoft.com/office/officeart/2005/8/layout/orgChart1"/>
    <dgm:cxn modelId="{13CD143F-6B84-4A41-AEC2-A1C1024EC57F}" type="presParOf" srcId="{A711583C-EE96-4014-9F7F-645B198EAEC5}" destId="{18A499A6-108C-4EBF-B774-BB59254A56CF}" srcOrd="1" destOrd="0" presId="urn:microsoft.com/office/officeart/2005/8/layout/orgChart1"/>
    <dgm:cxn modelId="{813EE47A-FFC1-4B13-A1B7-E027797C9F08}" type="presParOf" srcId="{18A499A6-108C-4EBF-B774-BB59254A56CF}" destId="{D1B95FDE-131B-48E5-8F0C-FA8657ADDA95}" srcOrd="0" destOrd="0" presId="urn:microsoft.com/office/officeart/2005/8/layout/orgChart1"/>
    <dgm:cxn modelId="{682FFF4D-FDB1-49DA-B2D1-47A3BBBA5806}" type="presParOf" srcId="{18A499A6-108C-4EBF-B774-BB59254A56CF}" destId="{1E5E9039-1FA0-432A-AA9B-E0B3ECC0D148}" srcOrd="1" destOrd="0" presId="urn:microsoft.com/office/officeart/2005/8/layout/orgChart1"/>
    <dgm:cxn modelId="{1F7222BE-882C-4CDA-A7E6-21AEF3CC76FB}" type="presParOf" srcId="{1E5E9039-1FA0-432A-AA9B-E0B3ECC0D148}" destId="{DF2607E3-C865-46EE-966D-7678BE3C5F94}" srcOrd="0" destOrd="0" presId="urn:microsoft.com/office/officeart/2005/8/layout/orgChart1"/>
    <dgm:cxn modelId="{05FB8CB6-8524-44B2-A06A-4187D4FAC66C}" type="presParOf" srcId="{DF2607E3-C865-46EE-966D-7678BE3C5F94}" destId="{8C816252-5862-44B1-BF25-E360135803D5}" srcOrd="0" destOrd="0" presId="urn:microsoft.com/office/officeart/2005/8/layout/orgChart1"/>
    <dgm:cxn modelId="{5BBB9A2C-AAD8-4194-8A5F-637988C850B3}" type="presParOf" srcId="{DF2607E3-C865-46EE-966D-7678BE3C5F94}" destId="{E735F5C0-92DD-4B8A-B4E1-CC19AC87557A}" srcOrd="1" destOrd="0" presId="urn:microsoft.com/office/officeart/2005/8/layout/orgChart1"/>
    <dgm:cxn modelId="{F790590F-3627-4DAC-96B0-8954564E1550}" type="presParOf" srcId="{1E5E9039-1FA0-432A-AA9B-E0B3ECC0D148}" destId="{1E8A3C11-F794-4E57-968A-B21493592995}" srcOrd="1" destOrd="0" presId="urn:microsoft.com/office/officeart/2005/8/layout/orgChart1"/>
    <dgm:cxn modelId="{E1AA578A-68BF-4C3F-95A7-4981830EF5A9}" type="presParOf" srcId="{1E5E9039-1FA0-432A-AA9B-E0B3ECC0D148}" destId="{515C30FF-FE69-4F7F-BB2A-3E784E754B8E}" srcOrd="2" destOrd="0" presId="urn:microsoft.com/office/officeart/2005/8/layout/orgChart1"/>
    <dgm:cxn modelId="{34882236-D427-462D-AC53-7F71B8C1C56A}" type="presParOf" srcId="{A711583C-EE96-4014-9F7F-645B198EAEC5}" destId="{F560CD80-8C7B-4E33-96C9-82615EFC91EA}" srcOrd="2" destOrd="0" presId="urn:microsoft.com/office/officeart/2005/8/layout/orgChart1"/>
    <dgm:cxn modelId="{C67B90FD-FECA-415F-827E-04621C0E51DE}" type="presParOf" srcId="{00E4F838-659E-462E-A943-261A713617AA}" destId="{648B4D12-AA87-442C-AE1C-ED0896B31737}" srcOrd="2" destOrd="0" presId="urn:microsoft.com/office/officeart/2005/8/layout/orgChart1"/>
    <dgm:cxn modelId="{3BA6EF40-B6A8-4D46-866A-2128298881F3}" type="presParOf" srcId="{9E2BC238-78AF-4FC5-94C0-5F628892EB01}" destId="{AB8F8296-CBF7-4AF3-8782-187B9D9FCABB}" srcOrd="4" destOrd="0" presId="urn:microsoft.com/office/officeart/2005/8/layout/orgChart1"/>
    <dgm:cxn modelId="{E3E45417-56B0-459B-9580-ABEC53C17A38}" type="presParOf" srcId="{9E2BC238-78AF-4FC5-94C0-5F628892EB01}" destId="{5A243002-7528-4985-A19E-C077CFA29C60}" srcOrd="5" destOrd="0" presId="urn:microsoft.com/office/officeart/2005/8/layout/orgChart1"/>
    <dgm:cxn modelId="{95902F3F-8F04-4786-8172-6F926156554F}" type="presParOf" srcId="{5A243002-7528-4985-A19E-C077CFA29C60}" destId="{CEC00DB5-44C2-4FD2-AEFA-F40BCC1A3980}" srcOrd="0" destOrd="0" presId="urn:microsoft.com/office/officeart/2005/8/layout/orgChart1"/>
    <dgm:cxn modelId="{E751E3B7-8A0D-4EB3-BC31-C2F911493ECF}" type="presParOf" srcId="{CEC00DB5-44C2-4FD2-AEFA-F40BCC1A3980}" destId="{753EA32C-C3C6-48FB-B6C0-056B1E0FD121}" srcOrd="0" destOrd="0" presId="urn:microsoft.com/office/officeart/2005/8/layout/orgChart1"/>
    <dgm:cxn modelId="{1428FFA2-7838-4F82-B6B6-FE4A01FC5691}" type="presParOf" srcId="{CEC00DB5-44C2-4FD2-AEFA-F40BCC1A3980}" destId="{A9BBAE81-32C7-42EB-80C9-29409FB7CEC7}" srcOrd="1" destOrd="0" presId="urn:microsoft.com/office/officeart/2005/8/layout/orgChart1"/>
    <dgm:cxn modelId="{00F991E8-0E0A-41D9-BF17-D936E95D2AA9}" type="presParOf" srcId="{5A243002-7528-4985-A19E-C077CFA29C60}" destId="{AE101B01-A71D-4610-9E8D-73FF68060A8C}" srcOrd="1" destOrd="0" presId="urn:microsoft.com/office/officeart/2005/8/layout/orgChart1"/>
    <dgm:cxn modelId="{4C08E3D0-9769-4B3D-8ECB-CE6578C4550B}" type="presParOf" srcId="{AE101B01-A71D-4610-9E8D-73FF68060A8C}" destId="{B75C7F56-0532-4AC3-A4ED-4AD1B2BDB1DC}" srcOrd="0" destOrd="0" presId="urn:microsoft.com/office/officeart/2005/8/layout/orgChart1"/>
    <dgm:cxn modelId="{CAA45781-5618-4794-85CD-2CD5059077F4}" type="presParOf" srcId="{AE101B01-A71D-4610-9E8D-73FF68060A8C}" destId="{BE0AF7AF-BC83-4A37-949A-39C9D9CB4D09}" srcOrd="1" destOrd="0" presId="urn:microsoft.com/office/officeart/2005/8/layout/orgChart1"/>
    <dgm:cxn modelId="{7D50161B-D511-4D93-98CD-35E8D23FF99A}" type="presParOf" srcId="{BE0AF7AF-BC83-4A37-949A-39C9D9CB4D09}" destId="{48CC0FA4-ECF2-42F6-9E31-21B27CBE0038}" srcOrd="0" destOrd="0" presId="urn:microsoft.com/office/officeart/2005/8/layout/orgChart1"/>
    <dgm:cxn modelId="{DB364E13-AB44-4F5F-95F9-FD327E94A608}" type="presParOf" srcId="{48CC0FA4-ECF2-42F6-9E31-21B27CBE0038}" destId="{84E9A713-2F1D-41D5-BEAF-FE0DC9B2A114}" srcOrd="0" destOrd="0" presId="urn:microsoft.com/office/officeart/2005/8/layout/orgChart1"/>
    <dgm:cxn modelId="{093F1984-CC20-4474-B5ED-BF7FCCCC25F0}" type="presParOf" srcId="{48CC0FA4-ECF2-42F6-9E31-21B27CBE0038}" destId="{7A978334-78F0-4187-962C-321BA2197888}" srcOrd="1" destOrd="0" presId="urn:microsoft.com/office/officeart/2005/8/layout/orgChart1"/>
    <dgm:cxn modelId="{315FC43F-180C-4308-85D0-EC7773FB24F2}" type="presParOf" srcId="{BE0AF7AF-BC83-4A37-949A-39C9D9CB4D09}" destId="{D9AFB210-2832-409C-84A9-25400DACDA09}" srcOrd="1" destOrd="0" presId="urn:microsoft.com/office/officeart/2005/8/layout/orgChart1"/>
    <dgm:cxn modelId="{0C88D532-4D41-4CFA-9173-0EDBBB4C3171}" type="presParOf" srcId="{BE0AF7AF-BC83-4A37-949A-39C9D9CB4D09}" destId="{0968F4CF-3C36-4BBA-91DB-D4A7C221A3A3}" srcOrd="2" destOrd="0" presId="urn:microsoft.com/office/officeart/2005/8/layout/orgChart1"/>
    <dgm:cxn modelId="{B2B5F268-8FD8-4B6B-9486-BB83B85979C0}" type="presParOf" srcId="{5A243002-7528-4985-A19E-C077CFA29C60}" destId="{285E1C01-E754-48AD-8A36-F09BBDCB3005}" srcOrd="2" destOrd="0" presId="urn:microsoft.com/office/officeart/2005/8/layout/orgChart1"/>
    <dgm:cxn modelId="{E0E13FE1-6D3F-41F1-9EF4-B3FE10557A11}" type="presParOf" srcId="{9E2BC238-78AF-4FC5-94C0-5F628892EB01}" destId="{1AA6FF24-2516-4AE6-AA2F-C2C5C0504A66}" srcOrd="6" destOrd="0" presId="urn:microsoft.com/office/officeart/2005/8/layout/orgChart1"/>
    <dgm:cxn modelId="{79F4BB7D-F830-49AC-8DC3-5690790A052A}" type="presParOf" srcId="{9E2BC238-78AF-4FC5-94C0-5F628892EB01}" destId="{D41B9A60-ABB3-49D4-94DE-A36065A8F8FD}" srcOrd="7" destOrd="0" presId="urn:microsoft.com/office/officeart/2005/8/layout/orgChart1"/>
    <dgm:cxn modelId="{A3459454-D291-404B-9E32-401A7805E7C5}" type="presParOf" srcId="{D41B9A60-ABB3-49D4-94DE-A36065A8F8FD}" destId="{E3D76F4E-962B-40B7-A6C8-B1832621FE1B}" srcOrd="0" destOrd="0" presId="urn:microsoft.com/office/officeart/2005/8/layout/orgChart1"/>
    <dgm:cxn modelId="{81CE1974-AC06-4E26-B728-08D8B73AD9F8}" type="presParOf" srcId="{E3D76F4E-962B-40B7-A6C8-B1832621FE1B}" destId="{5F54C6F3-01E7-47D5-AE63-52A73E0187BE}" srcOrd="0" destOrd="0" presId="urn:microsoft.com/office/officeart/2005/8/layout/orgChart1"/>
    <dgm:cxn modelId="{7F230394-25D0-4864-9AAC-DF2A321D53DD}" type="presParOf" srcId="{E3D76F4E-962B-40B7-A6C8-B1832621FE1B}" destId="{2ABBA2DC-F46B-4AC0-9A82-87F902EF2E70}" srcOrd="1" destOrd="0" presId="urn:microsoft.com/office/officeart/2005/8/layout/orgChart1"/>
    <dgm:cxn modelId="{EC34D166-D865-4C5B-B2B1-510CF99B70ED}" type="presParOf" srcId="{D41B9A60-ABB3-49D4-94DE-A36065A8F8FD}" destId="{F98912C3-AD85-4BEE-9F0C-262F8C1C2D2C}" srcOrd="1" destOrd="0" presId="urn:microsoft.com/office/officeart/2005/8/layout/orgChart1"/>
    <dgm:cxn modelId="{51CA13D2-FB60-40D9-A018-BBCFDE439663}" type="presParOf" srcId="{D41B9A60-ABB3-49D4-94DE-A36065A8F8FD}" destId="{A78202DC-C724-4ACA-A15A-65A03FF15846}" srcOrd="2" destOrd="0" presId="urn:microsoft.com/office/officeart/2005/8/layout/orgChart1"/>
    <dgm:cxn modelId="{F8074744-8E96-400D-8853-D73603D551FB}" type="presParOf" srcId="{2696DDAE-6B83-4C0A-96DB-039AD54E5B1F}" destId="{6293D2B5-3FF0-4B13-BAED-2281BA83F59C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33400" y="1141412"/>
            <a:ext cx="79248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79248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80010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9495-8BEF-4E7A-9754-24D91DB01510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dWorks_logo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01000" y="5715000"/>
            <a:ext cx="923925" cy="8953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AdWorks Agency</a:t>
            </a:r>
            <a:br>
              <a:rPr lang="en-US" dirty="0" smtClean="0"/>
            </a:br>
            <a:r>
              <a:rPr lang="en-US" dirty="0" smtClean="0"/>
              <a:t>New Employee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Advertising that is Always on Target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Time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Paid Leaves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Jury Duty</a:t>
            </a:r>
          </a:p>
          <a:p>
            <a:r>
              <a:rPr lang="en-US" dirty="0" smtClean="0"/>
              <a:t>Disability</a:t>
            </a:r>
          </a:p>
          <a:p>
            <a:r>
              <a:rPr lang="en-US" dirty="0" smtClean="0"/>
              <a:t>Organ Donor</a:t>
            </a:r>
          </a:p>
          <a:p>
            <a:r>
              <a:rPr lang="en-US" dirty="0" smtClean="0"/>
              <a:t>Holidays</a:t>
            </a:r>
          </a:p>
          <a:p>
            <a:r>
              <a:rPr lang="en-US" dirty="0" smtClean="0"/>
              <a:t>Funeral</a:t>
            </a:r>
          </a:p>
          <a:p>
            <a:r>
              <a:rPr lang="en-US" dirty="0" smtClean="0"/>
              <a:t>Military</a:t>
            </a:r>
          </a:p>
          <a:p>
            <a:r>
              <a:rPr lang="en-US" dirty="0" smtClean="0"/>
              <a:t>Sick</a:t>
            </a:r>
          </a:p>
          <a:p>
            <a:r>
              <a:rPr lang="en-US" dirty="0" smtClean="0"/>
              <a:t>Vacation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Unpaid Leaves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Family and Medical Leave</a:t>
            </a:r>
          </a:p>
          <a:p>
            <a:r>
              <a:rPr lang="en-US" dirty="0" smtClean="0"/>
              <a:t>Family Military Leave</a:t>
            </a:r>
          </a:p>
          <a:p>
            <a:r>
              <a:rPr lang="en-US" dirty="0" smtClean="0"/>
              <a:t>School Activity</a:t>
            </a:r>
          </a:p>
          <a:p>
            <a:r>
              <a:rPr lang="en-US" dirty="0" smtClean="0"/>
              <a:t>Non-approved Conference</a:t>
            </a:r>
          </a:p>
          <a:p>
            <a:r>
              <a:rPr lang="en-US" dirty="0" smtClean="0"/>
              <a:t>Maternity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Supervisor provides paperwork to employee</a:t>
            </a:r>
          </a:p>
          <a:p>
            <a:r>
              <a:rPr lang="en-US" dirty="0" smtClean="0"/>
              <a:t>Employee submits paperwork within  one week</a:t>
            </a:r>
          </a:p>
          <a:p>
            <a:pPr lvl="1"/>
            <a:r>
              <a:rPr lang="en-US" dirty="0" smtClean="0"/>
              <a:t>Tax Forms</a:t>
            </a:r>
          </a:p>
          <a:p>
            <a:pPr lvl="1"/>
            <a:r>
              <a:rPr lang="en-US" dirty="0" smtClean="0"/>
              <a:t>401k</a:t>
            </a:r>
          </a:p>
          <a:p>
            <a:pPr lvl="1"/>
            <a:r>
              <a:rPr lang="en-US" dirty="0" smtClean="0"/>
              <a:t>Emergency Contact Information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About AdWorks</a:t>
            </a:r>
          </a:p>
          <a:p>
            <a:pPr lvl="0"/>
            <a:r>
              <a:rPr lang="en-US" dirty="0" smtClean="0"/>
              <a:t>Accomplishments</a:t>
            </a:r>
          </a:p>
          <a:p>
            <a:pPr lvl="0"/>
            <a:r>
              <a:rPr lang="en-US" dirty="0" smtClean="0"/>
              <a:t>Organization</a:t>
            </a:r>
          </a:p>
          <a:p>
            <a:pPr lvl="0"/>
            <a:r>
              <a:rPr lang="en-US" dirty="0" smtClean="0"/>
              <a:t>Working with Clients</a:t>
            </a:r>
          </a:p>
          <a:p>
            <a:pPr lvl="0"/>
            <a:r>
              <a:rPr lang="en-US" dirty="0" smtClean="0"/>
              <a:t>Health Insurance</a:t>
            </a:r>
          </a:p>
          <a:p>
            <a:r>
              <a:rPr lang="en-US" dirty="0" smtClean="0"/>
              <a:t>Leave Time</a:t>
            </a:r>
          </a:p>
          <a:p>
            <a:pPr lvl="0"/>
            <a:r>
              <a:rPr lang="en-US" dirty="0" smtClean="0"/>
              <a:t>Paperwork Process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Know the company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AdWorks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Full service marketing, advertising, and design firm serving regional &amp; national clients </a:t>
            </a:r>
          </a:p>
          <a:p>
            <a:r>
              <a:rPr lang="en-US" dirty="0" smtClean="0"/>
              <a:t>Started in 1989</a:t>
            </a:r>
          </a:p>
          <a:p>
            <a:r>
              <a:rPr lang="en-US" dirty="0" smtClean="0"/>
              <a:t>Build &amp; Position Brands</a:t>
            </a:r>
          </a:p>
          <a:p>
            <a:pPr lvl="1"/>
            <a:r>
              <a:rPr lang="en-US" dirty="0" smtClean="0"/>
              <a:t>Print, TV, &amp; Online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48" name="Picture 24" descr="C:\Documents and Settings\allison\Local Settings\Temporary Internet Files\Content.IE5\QNMKCX7W\MPj042280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3657600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pic>
        <p:nvPicPr>
          <p:cNvPr id="2050" name="Picture 2" descr="C:\Documents and Settings\allison\Local Settings\Temporary Internet Files\Content.IE5\PGLR1IGV\MPj0422231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967109" y="1600200"/>
            <a:ext cx="3018782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2008 Cleo Award Winner Print: Direct Mail</a:t>
            </a:r>
          </a:p>
          <a:p>
            <a:r>
              <a:rPr lang="en-US" dirty="0" smtClean="0"/>
              <a:t>Triangle Business of the Year (2007) </a:t>
            </a:r>
          </a:p>
          <a:p>
            <a:pPr lvl="1"/>
            <a:r>
              <a:rPr lang="en-US" dirty="0" smtClean="0"/>
              <a:t>Local Disaster Relief Fund &amp; Fight the Drought Awareness Ads</a:t>
            </a:r>
          </a:p>
          <a:p>
            <a:r>
              <a:rPr lang="en-US" dirty="0" smtClean="0"/>
              <a:t>2007 Ad:Tich Award for Best Banner Ad &amp; Best Next Generation Ad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Benefits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32037"/>
            <a:ext cx="7620000" cy="4525963"/>
          </a:xfrm>
        </p:spPr>
        <p:txBody>
          <a:bodyPr/>
          <a:lstStyle/>
          <a:p>
            <a:r>
              <a:rPr lang="en-US" sz="2800" dirty="0" smtClean="0"/>
              <a:t>Benefits start on the first day of employment. </a:t>
            </a:r>
          </a:p>
          <a:p>
            <a:r>
              <a:rPr lang="en-US" sz="2800" dirty="0" smtClean="0"/>
              <a:t>Coverage includes Preferred Provider Organization (PPO) </a:t>
            </a:r>
          </a:p>
          <a:p>
            <a:r>
              <a:rPr lang="en-US" sz="2800" dirty="0" smtClean="0"/>
              <a:t>Over 1,000 providers in the local area. </a:t>
            </a:r>
          </a:p>
          <a:p>
            <a:r>
              <a:rPr lang="en-US" sz="2800" dirty="0" smtClean="0"/>
              <a:t>Health Incentive plans available for “Get Fit Now” program.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provide comprehensive medical coverage for individuals and families.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242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AdWorks Agency New Employee Orientation</vt:lpstr>
      <vt:lpstr>Topics</vt:lpstr>
      <vt:lpstr>Getting to Know the company</vt:lpstr>
      <vt:lpstr>About AdWorks</vt:lpstr>
      <vt:lpstr>Accomplishments</vt:lpstr>
      <vt:lpstr>Organization</vt:lpstr>
      <vt:lpstr>Working with Clients</vt:lpstr>
      <vt:lpstr>Understanding Your Benefits</vt:lpstr>
      <vt:lpstr>Health Insurance</vt:lpstr>
      <vt:lpstr>Leave Time</vt:lpstr>
      <vt:lpstr>Paperwork Process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AdWorks Agency New Employee Orientation</dc:title>
  <dc:creator>Jane Doe</dc:creator>
  <cp:lastModifiedBy>Jane Doe</cp:lastModifiedBy>
  <cp:revision>21</cp:revision>
  <dcterms:created xsi:type="dcterms:W3CDTF">2008-05-30T15:52:01Z</dcterms:created>
  <dcterms:modified xsi:type="dcterms:W3CDTF">2008-06-03T13:15:18Z</dcterms:modified>
</cp:coreProperties>
</file>