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476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AB733-A9C3-42DE-B2EB-775CD4D94A5B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01002-5BC0-42D3-AC5D-B5A4B753AC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800" y="1219200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High </a:t>
            </a:r>
            <a:r>
              <a:rPr lang="en-US" sz="5400" dirty="0" smtClean="0"/>
              <a:t>T</a:t>
            </a:r>
            <a:r>
              <a:rPr lang="en-US" sz="5400" dirty="0" smtClean="0"/>
              <a:t>ech </a:t>
            </a:r>
          </a:p>
          <a:p>
            <a:endParaRPr lang="en-US" sz="5400" dirty="0" smtClean="0"/>
          </a:p>
          <a:p>
            <a:r>
              <a:rPr lang="en-US" sz="5400" dirty="0" smtClean="0"/>
              <a:t>    Technology </a:t>
            </a:r>
            <a:r>
              <a:rPr lang="en-US" sz="5400" dirty="0" smtClean="0"/>
              <a:t>Center</a:t>
            </a:r>
            <a:endParaRPr lang="en-US" sz="5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 Statement</a:t>
            </a:r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Are…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Serve…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Offered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Rates</a:t>
            </a:r>
            <a:endParaRPr lang="en-US" dirty="0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710</TotalTime>
  <Words>24</Words>
  <Application>Microsoft Office PowerPoint</Application>
  <PresentationFormat>On-screen Show (4:3)</PresentationFormat>
  <Paragraphs>13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Slide 1</vt:lpstr>
      <vt:lpstr>Mission Statement</vt:lpstr>
      <vt:lpstr>Who We Are…</vt:lpstr>
      <vt:lpstr>Who We Serve…</vt:lpstr>
      <vt:lpstr>Classes Offered</vt:lpstr>
      <vt:lpstr>Package Rates</vt:lpstr>
    </vt:vector>
  </TitlesOfParts>
  <Company>Goodwill Industries of Eastern North Carolina,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Comptech Computer S</dc:title>
  <dc:creator>Allison Williams</dc:creator>
  <cp:lastModifiedBy>Jane Doe</cp:lastModifiedBy>
  <cp:revision>76</cp:revision>
  <dcterms:created xsi:type="dcterms:W3CDTF">2008-04-09T12:16:50Z</dcterms:created>
  <dcterms:modified xsi:type="dcterms:W3CDTF">2008-05-21T15:05:35Z</dcterms:modified>
</cp:coreProperties>
</file>