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0" autoAdjust="0"/>
    <p:restoredTop sz="90436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Under 18</c:v>
                </c:pt>
                <c:pt idx="1">
                  <c:v>18-30</c:v>
                </c:pt>
                <c:pt idx="2">
                  <c:v>31-50</c:v>
                </c:pt>
                <c:pt idx="3">
                  <c:v>51-65</c:v>
                </c:pt>
                <c:pt idx="4">
                  <c:v>Over 65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</c:v>
                </c:pt>
                <c:pt idx="1">
                  <c:v>65</c:v>
                </c:pt>
                <c:pt idx="2">
                  <c:v>150</c:v>
                </c:pt>
                <c:pt idx="3">
                  <c:v>130</c:v>
                </c:pt>
                <c:pt idx="4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Under 18</c:v>
                </c:pt>
                <c:pt idx="1">
                  <c:v>18-30</c:v>
                </c:pt>
                <c:pt idx="2">
                  <c:v>31-50</c:v>
                </c:pt>
                <c:pt idx="3">
                  <c:v>51-65</c:v>
                </c:pt>
                <c:pt idx="4">
                  <c:v>Over 65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15</c:v>
                </c:pt>
                <c:pt idx="1">
                  <c:v>32</c:v>
                </c:pt>
                <c:pt idx="2">
                  <c:v>75</c:v>
                </c:pt>
                <c:pt idx="3">
                  <c:v>85</c:v>
                </c:pt>
                <c:pt idx="4">
                  <c:v>48</c:v>
                </c:pt>
              </c:numCache>
            </c:numRef>
          </c:val>
        </c:ser>
        <c:dLbls>
          <c:showVal val="1"/>
        </c:dLbls>
        <c:shape val="cylinder"/>
        <c:axId val="96531200"/>
        <c:axId val="96533120"/>
        <c:axId val="0"/>
      </c:bar3DChart>
      <c:catAx>
        <c:axId val="965312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Age Ranges</a:t>
                </a:r>
                <a:endParaRPr lang="en-US" dirty="0"/>
              </a:p>
            </c:rich>
          </c:tx>
          <c:layout/>
        </c:title>
        <c:majorTickMark val="none"/>
        <c:tickLblPos val="nextTo"/>
        <c:crossAx val="96533120"/>
        <c:crosses val="autoZero"/>
        <c:auto val="1"/>
        <c:lblAlgn val="ctr"/>
        <c:lblOffset val="100"/>
      </c:catAx>
      <c:valAx>
        <c:axId val="9653312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People Served (2007)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9653120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AB733-A9C3-42DE-B2EB-775CD4D94A5B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01002-5BC0-42D3-AC5D-B5A4B753AC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5/27/2008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Documents%20and%20Settings\allison\Local%20Settings\Temporary%20Internet%20Files\Content.IE5\B4LLD10S\MSj04310580000%5b1%5d.wav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allison\Desktop\HighTech.wmv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121920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High    Tech</a:t>
            </a:r>
          </a:p>
          <a:p>
            <a:endParaRPr lang="en-US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Technology Center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2286000" y="1371600"/>
            <a:ext cx="533400" cy="457200"/>
          </a:xfrm>
          <a:prstGeom prst="star5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MSj04310580000[1]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91000" y="4114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To empower students to become lifelong learners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To provide an open environment for learning</a:t>
            </a:r>
          </a:p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To help students acquire the computer skills they need to succeed in the 21</a:t>
            </a:r>
            <a:r>
              <a:rPr lang="en-US" sz="2200" baseline="30000" dirty="0" smtClean="0"/>
              <a:t>st</a:t>
            </a:r>
            <a:r>
              <a:rPr lang="en-US" sz="2200" dirty="0" smtClean="0"/>
              <a:t> century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Statement</a:t>
            </a:r>
            <a:endParaRPr lang="en-US" dirty="0"/>
          </a:p>
        </p:txBody>
      </p:sp>
      <p:pic>
        <p:nvPicPr>
          <p:cNvPr id="7" name="Content Placeholder 6" descr="C:\Documents and Settings\kelly\Local Settings\Temporary Internet Files\Content.IE5\WM8KB9H7\MPj0422531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130317"/>
            <a:ext cx="4038600" cy="322760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Are…</a:t>
            </a:r>
            <a:endParaRPr lang="en-US" dirty="0"/>
          </a:p>
        </p:txBody>
      </p:sp>
      <p:pic>
        <p:nvPicPr>
          <p:cNvPr id="5" name="HighTech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81200" y="1447800"/>
            <a:ext cx="5562600" cy="37084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97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2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0" y="1481138"/>
          <a:ext cx="8153400" cy="4005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Serve…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Offered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1143000"/>
          <a:ext cx="8229600" cy="292608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124200"/>
                <a:gridCol w="3962400"/>
                <a:gridCol w="11430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Basic Computer Classes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Microsoft Office 2007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This course is designed for</a:t>
                      </a:r>
                      <a:r>
                        <a:rPr lang="en-US" sz="1200" baseline="0" dirty="0" smtClean="0"/>
                        <a:t> adult learners who are interested in spreadsheet, database,  presentation, and word processing applications. 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Windows Vista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This</a:t>
                      </a:r>
                      <a:r>
                        <a:rPr lang="en-US" sz="1200" baseline="0" dirty="0" smtClean="0"/>
                        <a:t> course helps learners become familiar with and navigate the Windows Vista interface.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Windows XP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Learners will be</a:t>
                      </a:r>
                      <a:r>
                        <a:rPr lang="en-US" sz="1200" baseline="0" dirty="0" smtClean="0"/>
                        <a:t> introduced to the Windows XP Desktop, taskbar, start menu, and folders.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QuickBooks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QuickBooks</a:t>
                      </a:r>
                      <a:r>
                        <a:rPr lang="en-US" sz="1200" baseline="0" dirty="0" smtClean="0"/>
                        <a:t> focuses on learners who have who are interested in starting their own bookkeeping business.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52800" y="4191000"/>
          <a:ext cx="5257800" cy="24384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467293"/>
                <a:gridCol w="2812312"/>
                <a:gridCol w="978195"/>
              </a:tblGrid>
              <a:tr h="2998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Design Classes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Illustrator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Learn to navigate the Illustrator</a:t>
                      </a:r>
                      <a:r>
                        <a:rPr lang="en-US" sz="1200" baseline="0" dirty="0" smtClean="0"/>
                        <a:t> environment  and create simple illustrations.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98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InDesign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course you will learn how to create advertisements</a:t>
                      </a:r>
                      <a:r>
                        <a:rPr lang="en-US" sz="1200" baseline="0" dirty="0" smtClean="0"/>
                        <a:t> and complex color publications.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  <a:tr h="2698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Photoshop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course learners will use</a:t>
                      </a:r>
                      <a:r>
                        <a:rPr lang="en-US" sz="1200" baseline="0" dirty="0" smtClean="0"/>
                        <a:t> several tools to perform image processing.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Rates</a:t>
            </a:r>
            <a:endParaRPr lang="en-US" dirty="0"/>
          </a:p>
        </p:txBody>
      </p:sp>
      <p:sp>
        <p:nvSpPr>
          <p:cNvPr id="9" name="Down Arrow Callout 8"/>
          <p:cNvSpPr/>
          <p:nvPr/>
        </p:nvSpPr>
        <p:spPr>
          <a:xfrm>
            <a:off x="2667000" y="4800600"/>
            <a:ext cx="3962400" cy="1447800"/>
          </a:xfrm>
          <a:prstGeom prst="downArrowCallou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Bronze Package</a:t>
            </a:r>
          </a:p>
          <a:p>
            <a:pPr algn="ctr"/>
            <a:r>
              <a:rPr lang="en-US" dirty="0" smtClean="0"/>
              <a:t>2 Classes for $100</a:t>
            </a:r>
            <a:endParaRPr lang="en-US" dirty="0"/>
          </a:p>
        </p:txBody>
      </p:sp>
      <p:sp>
        <p:nvSpPr>
          <p:cNvPr id="10" name="Down Arrow Callout 9"/>
          <p:cNvSpPr/>
          <p:nvPr/>
        </p:nvSpPr>
        <p:spPr>
          <a:xfrm>
            <a:off x="2667000" y="3200400"/>
            <a:ext cx="3962400" cy="1447800"/>
          </a:xfrm>
          <a:prstGeom prst="downArrowCallou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Silver Package</a:t>
            </a:r>
          </a:p>
          <a:p>
            <a:pPr algn="ctr"/>
            <a:r>
              <a:rPr lang="en-US" dirty="0" smtClean="0"/>
              <a:t>3 Classes for $140</a:t>
            </a:r>
            <a:endParaRPr lang="en-US" dirty="0"/>
          </a:p>
        </p:txBody>
      </p:sp>
      <p:sp>
        <p:nvSpPr>
          <p:cNvPr id="11" name="Down Arrow Callout 10"/>
          <p:cNvSpPr/>
          <p:nvPr/>
        </p:nvSpPr>
        <p:spPr>
          <a:xfrm>
            <a:off x="2667000" y="1600200"/>
            <a:ext cx="3962400" cy="1447800"/>
          </a:xfrm>
          <a:prstGeom prst="downArrowCallou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Gold Package</a:t>
            </a:r>
          </a:p>
          <a:p>
            <a:pPr algn="ctr"/>
            <a:r>
              <a:rPr lang="en-US" dirty="0" smtClean="0"/>
              <a:t>4 Classes for $170</a:t>
            </a:r>
          </a:p>
          <a:p>
            <a:pPr algn="ctr"/>
            <a:r>
              <a:rPr lang="en-US" dirty="0" smtClean="0"/>
              <a:t>Plus, use of all online tools!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1558</TotalTime>
  <Words>222</Words>
  <Application>Microsoft Office PowerPoint</Application>
  <PresentationFormat>On-screen Show (4:3)</PresentationFormat>
  <Paragraphs>54</Paragraphs>
  <Slides>6</Slides>
  <Notes>5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Slide 1</vt:lpstr>
      <vt:lpstr>Mission Statement</vt:lpstr>
      <vt:lpstr>Who We Are…</vt:lpstr>
      <vt:lpstr>Who We Serve…</vt:lpstr>
      <vt:lpstr>Classes Offered</vt:lpstr>
      <vt:lpstr>Package Rates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Comptech Computer S</dc:title>
  <dc:creator>Allison Williams</dc:creator>
  <cp:lastModifiedBy>Jane Doe</cp:lastModifiedBy>
  <cp:revision>149</cp:revision>
  <dcterms:created xsi:type="dcterms:W3CDTF">2008-04-09T12:16:50Z</dcterms:created>
  <dcterms:modified xsi:type="dcterms:W3CDTF">2008-05-27T19:28:03Z</dcterms:modified>
</cp:coreProperties>
</file>