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47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65</c:v>
                </c:pt>
                <c:pt idx="2">
                  <c:v>150</c:v>
                </c:pt>
                <c:pt idx="3">
                  <c:v>130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32</c:v>
                </c:pt>
                <c:pt idx="2">
                  <c:v>75</c:v>
                </c:pt>
                <c:pt idx="3">
                  <c:v>85</c:v>
                </c:pt>
                <c:pt idx="4">
                  <c:v>48</c:v>
                </c:pt>
              </c:numCache>
            </c:numRef>
          </c:val>
        </c:ser>
        <c:dLbls>
          <c:showVal val="1"/>
        </c:dLbls>
        <c:shape val="cylinder"/>
        <c:axId val="87095168"/>
        <c:axId val="87097344"/>
        <c:axId val="0"/>
      </c:bar3DChart>
      <c:catAx>
        <c:axId val="87095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Ranges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87097344"/>
        <c:crosses val="autoZero"/>
        <c:auto val="1"/>
        <c:lblAlgn val="ctr"/>
        <c:lblOffset val="100"/>
      </c:catAx>
      <c:valAx>
        <c:axId val="870973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People Served (2007)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709516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5/22/2008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llison\Desktop\HighTech.wmv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High    Tech</a:t>
            </a:r>
          </a:p>
          <a:p>
            <a:endParaRPr lang="en-US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Technology Center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0" y="1371600"/>
            <a:ext cx="533400" cy="457200"/>
          </a:xfrm>
          <a:prstGeom prst="star5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To empower students to become lifelong learners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To provide an open environment for learning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To help students acquire the computer skills they need to succeed in the 21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century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  <p:pic>
        <p:nvPicPr>
          <p:cNvPr id="7" name="Content Placeholder 6" descr="C:\Documents and Settings\kelly\Local Settings\Temporary Internet Files\Content.IE5\WM8KB9H7\MPj0422531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130317"/>
            <a:ext cx="4038600" cy="32276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pic>
        <p:nvPicPr>
          <p:cNvPr id="5" name="HighTech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81200" y="1447800"/>
            <a:ext cx="5562600" cy="3708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7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2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481138"/>
          <a:ext cx="8153400" cy="4005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29260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124200"/>
                <a:gridCol w="3962400"/>
                <a:gridCol w="11430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 Computer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Microsoft Office 2007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 course is designed for</a:t>
                      </a:r>
                      <a:r>
                        <a:rPr lang="en-US" sz="1200" baseline="0" dirty="0" smtClean="0"/>
                        <a:t> adult learners who are interested in spreadsheet, database,  presentation, and word processing applications. 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Vista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</a:t>
                      </a:r>
                      <a:r>
                        <a:rPr lang="en-US" sz="1200" baseline="0" dirty="0" smtClean="0"/>
                        <a:t> course helps learners become familiar with and navigate the Windows Vista interface.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XP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Learners will be</a:t>
                      </a:r>
                      <a:r>
                        <a:rPr lang="en-US" sz="1200" baseline="0" dirty="0" smtClean="0"/>
                        <a:t> introduced to the Windows XP Desktop, taskbar, start menu, and folders.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r>
                        <a:rPr lang="en-US" sz="1200" baseline="0" dirty="0" smtClean="0"/>
                        <a:t> focuses on learners who have who are interested in starting their own bookkeeping business.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52800" y="4191000"/>
          <a:ext cx="5257800" cy="24384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67293"/>
                <a:gridCol w="2812312"/>
                <a:gridCol w="978195"/>
              </a:tblGrid>
              <a:tr h="2998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Design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Illustrator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Learn to navigate the Illustrator</a:t>
                      </a:r>
                      <a:r>
                        <a:rPr lang="en-US" sz="1200" baseline="0" dirty="0" smtClean="0"/>
                        <a:t> environment  and create simple illustrations.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you will learn how to create advertisements</a:t>
                      </a:r>
                      <a:r>
                        <a:rPr lang="en-US" sz="1200" baseline="0" dirty="0" smtClean="0"/>
                        <a:t> and complex color publications.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Photoshop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learners will use</a:t>
                      </a:r>
                      <a:r>
                        <a:rPr lang="en-US" sz="1200" baseline="0" dirty="0" smtClean="0"/>
                        <a:t> several tools to perform image processing.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1239</TotalTime>
  <Words>193</Words>
  <Application>Microsoft Office PowerPoint</Application>
  <PresentationFormat>On-screen Show (4:3)</PresentationFormat>
  <Paragraphs>47</Paragraphs>
  <Slides>6</Slides>
  <Notes>5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117</cp:revision>
  <dcterms:created xsi:type="dcterms:W3CDTF">2008-04-09T12:16:50Z</dcterms:created>
  <dcterms:modified xsi:type="dcterms:W3CDTF">2008-05-22T16:27:11Z</dcterms:modified>
</cp:coreProperties>
</file>