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57" r:id="rId4"/>
    <p:sldId id="258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0476" autoAdjust="0"/>
  </p:normalViewPr>
  <p:slideViewPr>
    <p:cSldViewPr>
      <p:cViewPr varScale="1">
        <p:scale>
          <a:sx n="70" d="100"/>
          <a:sy n="70" d="100"/>
        </p:scale>
        <p:origin x="-5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AB733-A9C3-42DE-B2EB-775CD4D94A5B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01002-5BC0-42D3-AC5D-B5A4B753AC7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A01002-5BC0-42D3-AC5D-B5A4B753AC7E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A54EBAB-267E-4A79-9C57-A00CDA780479}" type="datetimeFigureOut">
              <a:rPr lang="en-US" smtClean="0"/>
              <a:pPr/>
              <a:t>5/21/2008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8DA1BA-7B6D-44A7-A653-A3EAB32D3EB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 thruBlk="1"/>
  </p:transition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04800" y="1219200"/>
            <a:ext cx="8839200" cy="258532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High    Tech</a:t>
            </a:r>
          </a:p>
          <a:p>
            <a:endParaRPr lang="en-US" sz="54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r>
              <a:rPr lang="en-US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	Technology Center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3" name="5-Point Star 2"/>
          <p:cNvSpPr/>
          <p:nvPr/>
        </p:nvSpPr>
        <p:spPr>
          <a:xfrm>
            <a:off x="2286000" y="1371600"/>
            <a:ext cx="533400" cy="457200"/>
          </a:xfrm>
          <a:prstGeom prst="star5">
            <a:avLst/>
          </a:prstGeom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381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Mission Statement</a:t>
            </a:r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Are…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We Serve…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Offered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381000" y="1143000"/>
          <a:ext cx="8229600" cy="27432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124200"/>
                <a:gridCol w="3962400"/>
                <a:gridCol w="1143000"/>
              </a:tblGrid>
              <a:tr h="5486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Basic Computer Classes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Microsoft Office 2007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This course is designed for</a:t>
                      </a:r>
                      <a:r>
                        <a:rPr lang="en-US" sz="1200" baseline="0" dirty="0" smtClean="0"/>
                        <a:t> adult learners who are interested in spreadsheet, database,  presentation, and word processing applications. 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Windows Vista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This</a:t>
                      </a:r>
                      <a:r>
                        <a:rPr lang="en-US" sz="1200" baseline="0" dirty="0" smtClean="0"/>
                        <a:t> course helps learners become familiar with and navigate the Windows Vista interface.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Windows XP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Learners will be</a:t>
                      </a:r>
                      <a:r>
                        <a:rPr lang="en-US" sz="1200" baseline="0" dirty="0" smtClean="0"/>
                        <a:t> introduced to the Windows XP Desktop, taskbar, start menu, and folders.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  <a:tr h="383586"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QuickBooks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QuickBooks</a:t>
                      </a:r>
                      <a:r>
                        <a:rPr lang="en-US" sz="1200" baseline="0" dirty="0" smtClean="0"/>
                        <a:t> focuses on learners who have who are interested in starting their own bookkeeping business.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352800" y="4038600"/>
          <a:ext cx="5257800" cy="24384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1467293"/>
                <a:gridCol w="2812312"/>
                <a:gridCol w="978195"/>
              </a:tblGrid>
              <a:tr h="2998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Design Classes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US" sz="1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Illustrator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Learn to navigate the Illustrator</a:t>
                      </a:r>
                      <a:r>
                        <a:rPr lang="en-US" sz="1200" baseline="0" dirty="0" smtClean="0"/>
                        <a:t> environment  and create simple illustrations.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2698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InDesign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course you will learn how to create advertisements</a:t>
                      </a:r>
                      <a:r>
                        <a:rPr lang="en-US" sz="1200" baseline="0" dirty="0" smtClean="0"/>
                        <a:t> and complex color publications.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  <a:tr h="269823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Photoshop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In this course learners will use</a:t>
                      </a:r>
                      <a:r>
                        <a:rPr lang="en-US" sz="1200" baseline="0" dirty="0" smtClean="0"/>
                        <a:t> several tools to perform image processing. 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Rates</a:t>
            </a:r>
            <a:endParaRPr lang="en-US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905</TotalTime>
  <Words>157</Words>
  <Application>Microsoft Office PowerPoint</Application>
  <PresentationFormat>On-screen Show (4:3)</PresentationFormat>
  <Paragraphs>40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Slide 1</vt:lpstr>
      <vt:lpstr>Mission Statement</vt:lpstr>
      <vt:lpstr>Who We Are…</vt:lpstr>
      <vt:lpstr>Who We Serve…</vt:lpstr>
      <vt:lpstr>Classes Offered</vt:lpstr>
      <vt:lpstr>Package Rates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Comptech Computer S</dc:title>
  <dc:creator>Allison Williams</dc:creator>
  <cp:lastModifiedBy>Jane Doe</cp:lastModifiedBy>
  <cp:revision>83</cp:revision>
  <dcterms:created xsi:type="dcterms:W3CDTF">2008-04-09T12:16:50Z</dcterms:created>
  <dcterms:modified xsi:type="dcterms:W3CDTF">2008-05-21T15:34:32Z</dcterms:modified>
</cp:coreProperties>
</file>