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89" r:id="rId1"/>
  </p:sldMasterIdLst>
  <p:notesMasterIdLst>
    <p:notesMasterId r:id="rId10"/>
  </p:notesMasterIdLst>
  <p:sldIdLst>
    <p:sldId id="268" r:id="rId2"/>
    <p:sldId id="260" r:id="rId3"/>
    <p:sldId id="265" r:id="rId4"/>
    <p:sldId id="262" r:id="rId5"/>
    <p:sldId id="263" r:id="rId6"/>
    <p:sldId id="261" r:id="rId7"/>
    <p:sldId id="264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6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07F2F-1D3D-4210-85D8-A237EEBB8BB5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54CBC-0906-4914-9590-10EDED1186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2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71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18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84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7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76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70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0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1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182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685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0043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55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11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60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57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3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41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00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1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3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1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61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B239E-8CCE-48DF-B8C2-40203DE1F25E}" type="datetimeFigureOut">
              <a:rPr lang="en-US" smtClean="0"/>
              <a:t>2/10/16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  <p:sldLayoutId id="2147484002" r:id="rId13"/>
    <p:sldLayoutId id="2147484003" r:id="rId14"/>
    <p:sldLayoutId id="2147484004" r:id="rId15"/>
    <p:sldLayoutId id="21474840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3124201"/>
            <a:ext cx="4876800" cy="18256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Employee </a:t>
            </a:r>
          </a:p>
          <a:p>
            <a:r>
              <a:rPr lang="en-US" sz="3200" dirty="0" smtClean="0"/>
              <a:t>Wellness Program</a:t>
            </a:r>
          </a:p>
          <a:p>
            <a:r>
              <a:rPr lang="en-US" sz="2400" dirty="0" smtClean="0"/>
              <a:t>Sneak Peek 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912043"/>
            <a:ext cx="4589971" cy="219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88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New Wellness Program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Geb BioFuels will be implementing </a:t>
            </a:r>
            <a:r>
              <a:rPr lang="en-US" sz="2400" dirty="0" smtClean="0"/>
              <a:t>its </a:t>
            </a:r>
            <a:r>
              <a:rPr lang="en-US" sz="2400" dirty="0"/>
              <a:t>new Wellness Program in </a:t>
            </a:r>
            <a:r>
              <a:rPr lang="en-US" sz="2400" dirty="0" smtClean="0"/>
              <a:t>January.</a:t>
            </a:r>
          </a:p>
          <a:p>
            <a:r>
              <a:rPr lang="en-US" sz="2400" dirty="0" smtClean="0"/>
              <a:t>The program will provide resources </a:t>
            </a:r>
            <a:r>
              <a:rPr lang="en-US" sz="2400" dirty="0"/>
              <a:t>and opportunities for </a:t>
            </a:r>
            <a:r>
              <a:rPr lang="en-US" sz="2400" dirty="0" smtClean="0"/>
              <a:t>employees </a:t>
            </a:r>
            <a:r>
              <a:rPr lang="en-US" sz="2400" dirty="0"/>
              <a:t>to improve </a:t>
            </a:r>
            <a:r>
              <a:rPr lang="en-US" sz="2400" dirty="0" smtClean="0"/>
              <a:t>their </a:t>
            </a:r>
            <a:r>
              <a:rPr lang="en-US" sz="2400" dirty="0"/>
              <a:t>overall health.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Healthy Weight Seminars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Nutrition education</a:t>
            </a:r>
          </a:p>
          <a:p>
            <a:r>
              <a:rPr lang="en-US" sz="2400" dirty="0" smtClean="0"/>
              <a:t>Healthy food preparation</a:t>
            </a:r>
          </a:p>
          <a:p>
            <a:r>
              <a:rPr lang="en-US" sz="2400" dirty="0" smtClean="0"/>
              <a:t>Food shopping tips</a:t>
            </a:r>
          </a:p>
          <a:p>
            <a:r>
              <a:rPr lang="en-US" sz="2400" dirty="0" smtClean="0"/>
              <a:t>Responsible weight-loss planning</a:t>
            </a:r>
          </a:p>
          <a:p>
            <a:r>
              <a:rPr lang="en-US" sz="2400" dirty="0" smtClean="0"/>
              <a:t>Tips for long-term weight management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2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Web Tools for Tracking Your Health Goals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41500"/>
            <a:ext cx="7547780" cy="1219200"/>
          </a:xfrm>
        </p:spPr>
        <p:txBody>
          <a:bodyPr>
            <a:normAutofit/>
          </a:bodyPr>
          <a:lstStyle/>
          <a:p>
            <a:r>
              <a:rPr lang="en-US" sz="2400" dirty="0"/>
              <a:t>Learn about free online tools that can help you keep track of your </a:t>
            </a:r>
            <a:r>
              <a:rPr lang="en-US" sz="2400" dirty="0" smtClean="0"/>
              <a:t>goals.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315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Stress Management Tips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Relaxation </a:t>
            </a:r>
            <a:r>
              <a:rPr lang="en-US" sz="2400" dirty="0" smtClean="0"/>
              <a:t>techniques</a:t>
            </a:r>
            <a:endParaRPr lang="en-US" sz="2400" dirty="0"/>
          </a:p>
          <a:p>
            <a:r>
              <a:rPr lang="en-US" sz="2400" dirty="0"/>
              <a:t>Positive </a:t>
            </a:r>
            <a:r>
              <a:rPr lang="en-US" sz="2400" dirty="0" smtClean="0"/>
              <a:t>communication</a:t>
            </a:r>
            <a:endParaRPr lang="en-US" sz="2400" dirty="0"/>
          </a:p>
          <a:p>
            <a:r>
              <a:rPr lang="en-US" sz="2400" dirty="0"/>
              <a:t>Time </a:t>
            </a:r>
            <a:r>
              <a:rPr lang="en-US" sz="2400" dirty="0" smtClean="0"/>
              <a:t>management</a:t>
            </a:r>
            <a:endParaRPr lang="en-US" sz="2400" dirty="0"/>
          </a:p>
          <a:p>
            <a:r>
              <a:rPr lang="en-US" sz="2400" dirty="0"/>
              <a:t>Establishing </a:t>
            </a:r>
            <a:r>
              <a:rPr lang="en-US" sz="2400" dirty="0" smtClean="0"/>
              <a:t>priorities</a:t>
            </a:r>
            <a:endParaRPr lang="en-US" sz="2400" dirty="0"/>
          </a:p>
          <a:p>
            <a:r>
              <a:rPr lang="en-US" sz="2400" dirty="0"/>
              <a:t>Conflict </a:t>
            </a:r>
            <a:r>
              <a:rPr lang="en-US" sz="2400" dirty="0" smtClean="0"/>
              <a:t>resolution</a:t>
            </a:r>
            <a:endParaRPr lang="en-US" sz="2400" dirty="0"/>
          </a:p>
          <a:p>
            <a:r>
              <a:rPr lang="en-US" sz="2400" dirty="0"/>
              <a:t>Counseling </a:t>
            </a:r>
            <a:r>
              <a:rPr lang="en-US" sz="2400" dirty="0" smtClean="0"/>
              <a:t>programs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and Wellness Screenings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Screenings for blood pressure, cancer, heart attack/stroke risk, diabetes, and more</a:t>
            </a:r>
          </a:p>
          <a:p>
            <a:r>
              <a:rPr lang="en-US" sz="2400" dirty="0" smtClean="0"/>
              <a:t>Provided by University Hospital Community Outreach and Health Education Programs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600200"/>
            <a:ext cx="2495693" cy="3609474"/>
          </a:xfrm>
        </p:spPr>
      </p:pic>
    </p:spTree>
    <p:extLst>
      <p:ext uri="{BB962C8B-B14F-4D97-AF65-F5344CB8AC3E}">
        <p14:creationId xmlns:p14="http://schemas.microsoft.com/office/powerpoint/2010/main" val="413312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Employee Fitness Center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9193" y="1524000"/>
            <a:ext cx="3505200" cy="45502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Flexible hours</a:t>
            </a:r>
          </a:p>
          <a:p>
            <a:r>
              <a:rPr lang="en-US" sz="2400" dirty="0" smtClean="0"/>
              <a:t>Multiple TVs</a:t>
            </a:r>
          </a:p>
          <a:p>
            <a:r>
              <a:rPr lang="en-US" sz="2400" dirty="0" smtClean="0"/>
              <a:t>Group classes</a:t>
            </a:r>
          </a:p>
          <a:p>
            <a:r>
              <a:rPr lang="en-US" sz="2400" dirty="0" smtClean="0"/>
              <a:t>New machines</a:t>
            </a:r>
          </a:p>
          <a:p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5921"/>
            <a:ext cx="5375098" cy="3583399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8218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Get Active Today!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78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141</Words>
  <Application>Microsoft Office PowerPoint</Application>
  <PresentationFormat>Widescreen</PresentationFormat>
  <Paragraphs>36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PowerPoint Presentation</vt:lpstr>
      <vt:lpstr>New Wellness Program</vt:lpstr>
      <vt:lpstr>Healthy Weight Seminars</vt:lpstr>
      <vt:lpstr>Web Tools for Tracking Your Health Goals</vt:lpstr>
      <vt:lpstr>Stress Management Tips</vt:lpstr>
      <vt:lpstr>Health and Wellness Screenings </vt:lpstr>
      <vt:lpstr>Employee Fitness Center</vt:lpstr>
      <vt:lpstr>Get Active Today!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2013-07-18T17:32:26Z</dcterms:created>
  <dcterms:modified xsi:type="dcterms:W3CDTF">2016-02-10T19:16:23Z</dcterms:modified>
</cp:coreProperties>
</file>