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10" autoAdjust="0"/>
    <p:restoredTop sz="90436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Women</c:v>
                </c:pt>
              </c:strCache>
            </c:strRef>
          </c:tx>
          <c:dLbls>
            <c:showVal val="1"/>
          </c:dLbls>
          <c:cat>
            <c:strRef>
              <c:f>Sheet1!$A$2:$A$6</c:f>
              <c:strCache>
                <c:ptCount val="5"/>
                <c:pt idx="0">
                  <c:v>Under 18</c:v>
                </c:pt>
                <c:pt idx="1">
                  <c:v>18-30</c:v>
                </c:pt>
                <c:pt idx="2">
                  <c:v>31-50</c:v>
                </c:pt>
                <c:pt idx="3">
                  <c:v>51-65</c:v>
                </c:pt>
                <c:pt idx="4">
                  <c:v>Over 65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</c:v>
                </c:pt>
                <c:pt idx="1">
                  <c:v>65</c:v>
                </c:pt>
                <c:pt idx="2">
                  <c:v>150</c:v>
                </c:pt>
                <c:pt idx="3">
                  <c:v>130</c:v>
                </c:pt>
                <c:pt idx="4">
                  <c:v>45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Men</c:v>
                </c:pt>
              </c:strCache>
            </c:strRef>
          </c:tx>
          <c:dLbls>
            <c:showVal val="1"/>
          </c:dLbls>
          <c:cat>
            <c:strRef>
              <c:f>Sheet1!$A$2:$A$6</c:f>
              <c:strCache>
                <c:ptCount val="5"/>
                <c:pt idx="0">
                  <c:v>Under 18</c:v>
                </c:pt>
                <c:pt idx="1">
                  <c:v>18-30</c:v>
                </c:pt>
                <c:pt idx="2">
                  <c:v>31-50</c:v>
                </c:pt>
                <c:pt idx="3">
                  <c:v>51-65</c:v>
                </c:pt>
                <c:pt idx="4">
                  <c:v>Over 65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15</c:v>
                </c:pt>
                <c:pt idx="1">
                  <c:v>32</c:v>
                </c:pt>
                <c:pt idx="2">
                  <c:v>75</c:v>
                </c:pt>
                <c:pt idx="3">
                  <c:v>85</c:v>
                </c:pt>
                <c:pt idx="4">
                  <c:v>48</c:v>
                </c:pt>
              </c:numCache>
            </c:numRef>
          </c:val>
        </c:ser>
        <c:dLbls>
          <c:showVal val="1"/>
        </c:dLbls>
        <c:shape val="cylinder"/>
        <c:axId val="98843264"/>
        <c:axId val="98871168"/>
        <c:axId val="0"/>
      </c:bar3DChart>
      <c:catAx>
        <c:axId val="988432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Age Ranges</a:t>
                </a:r>
                <a:endParaRPr lang="en-US" dirty="0"/>
              </a:p>
            </c:rich>
          </c:tx>
          <c:layout/>
        </c:title>
        <c:majorTickMark val="none"/>
        <c:tickLblPos val="nextTo"/>
        <c:crossAx val="98871168"/>
        <c:crosses val="autoZero"/>
        <c:auto val="1"/>
        <c:lblAlgn val="ctr"/>
        <c:lblOffset val="100"/>
      </c:catAx>
      <c:valAx>
        <c:axId val="9887116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People Served (2007)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98843264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AB733-A9C3-42DE-B2EB-775CD4D94A5B}" type="datetimeFigureOut">
              <a:rPr lang="en-US" smtClean="0"/>
              <a:pPr/>
              <a:t>6/4/2008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01002-5BC0-42D3-AC5D-B5A4B753AC7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54EBAB-267E-4A79-9C57-A00CDA780479}" type="datetimeFigureOut">
              <a:rPr lang="en-US" smtClean="0"/>
              <a:pPr/>
              <a:t>6/4/2008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Tm="1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6/4/2008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Tm="1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6/4/2008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6/4/2008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 advTm="1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6/4/2008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 spd="slow" advTm="1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6/4/2008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 advTm="1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6/4/2008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Tm="1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6/4/2008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 advTm="1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6/4/2008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Tm="1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6/4/2008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Tm="1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54EBAB-267E-4A79-9C57-A00CDA780479}" type="datetimeFigureOut">
              <a:rPr lang="en-US" smtClean="0"/>
              <a:pPr/>
              <a:t>6/4/2008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 spd="slow" advTm="1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A54EBAB-267E-4A79-9C57-A00CDA780479}" type="datetimeFigureOut">
              <a:rPr lang="en-US" smtClean="0"/>
              <a:pPr/>
              <a:t>6/4/2008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Tm="1000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allison\Local%20Settings\Temporary%20Internet%20Files\Content.IE5\B4LLD10S\MSj04310580000%5b1%5d.wav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llison\Desktop\HighTech.wmv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4800" y="1219200"/>
            <a:ext cx="8839200" cy="25853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High    Tech</a:t>
            </a:r>
          </a:p>
          <a:p>
            <a:endParaRPr lang="en-US" sz="5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	Technology Center</a:t>
            </a:r>
            <a:endParaRPr lang="en-US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5-Point Star 2"/>
          <p:cNvSpPr/>
          <p:nvPr/>
        </p:nvSpPr>
        <p:spPr>
          <a:xfrm>
            <a:off x="2286000" y="1371600"/>
            <a:ext cx="533400" cy="457200"/>
          </a:xfrm>
          <a:prstGeom prst="star5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MSj04310580000[1]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191000" y="4114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To empower students to become lifelong learners</a:t>
            </a:r>
          </a:p>
          <a:p>
            <a:pPr>
              <a:buNone/>
            </a:pPr>
            <a:endParaRPr lang="en-US" sz="2200" dirty="0" smtClean="0"/>
          </a:p>
          <a:p>
            <a:r>
              <a:rPr lang="en-US" sz="2200" dirty="0" smtClean="0"/>
              <a:t>To provide an open environment for learning</a:t>
            </a:r>
          </a:p>
          <a:p>
            <a:pPr>
              <a:buNone/>
            </a:pPr>
            <a:endParaRPr lang="en-US" sz="2200" dirty="0" smtClean="0"/>
          </a:p>
          <a:p>
            <a:r>
              <a:rPr lang="en-US" sz="2200" dirty="0" smtClean="0"/>
              <a:t>To help students acquire the computer skills they need to succeed in the 21</a:t>
            </a:r>
            <a:r>
              <a:rPr lang="en-US" sz="2200" baseline="30000" dirty="0" smtClean="0"/>
              <a:t>st</a:t>
            </a:r>
            <a:r>
              <a:rPr lang="en-US" sz="2200" dirty="0" smtClean="0"/>
              <a:t> century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Statement</a:t>
            </a:r>
            <a:endParaRPr lang="en-US" dirty="0"/>
          </a:p>
        </p:txBody>
      </p:sp>
      <p:pic>
        <p:nvPicPr>
          <p:cNvPr id="7" name="Content Placeholder 6" descr="C:\Documents and Settings\kelly\Local Settings\Temporary Internet Files\Content.IE5\WM8KB9H7\MPj04225310000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130317"/>
            <a:ext cx="4038600" cy="322760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Are…</a:t>
            </a:r>
            <a:endParaRPr lang="en-US" dirty="0"/>
          </a:p>
        </p:txBody>
      </p:sp>
      <p:pic>
        <p:nvPicPr>
          <p:cNvPr id="5" name="HighTech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981200" y="1447800"/>
            <a:ext cx="5562600" cy="37084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slow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97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2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533400" y="1481138"/>
          <a:ext cx="8153400" cy="4005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Serve…</a:t>
            </a:r>
            <a:endParaRPr lang="en-US" dirty="0"/>
          </a:p>
        </p:txBody>
      </p:sp>
    </p:spTree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Offered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81000" y="1143000"/>
          <a:ext cx="8229600" cy="27432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124200"/>
                <a:gridCol w="3962400"/>
                <a:gridCol w="1143000"/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Basic Computer Classes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Credit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358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Microsoft Office 2007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This course is designed for</a:t>
                      </a:r>
                      <a:r>
                        <a:rPr lang="en-US" sz="1200" baseline="0" dirty="0" smtClean="0"/>
                        <a:t> adult learners who are interested in spreadsheet, database,  presentation, and word processing applications.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8358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Windows Vista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This</a:t>
                      </a:r>
                      <a:r>
                        <a:rPr lang="en-US" sz="1200" baseline="0" dirty="0" smtClean="0"/>
                        <a:t> course helps learners become familiar with and navigate the Windows Vista interface.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  <a:tr h="38358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Windows XP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Learners will be</a:t>
                      </a:r>
                      <a:r>
                        <a:rPr lang="en-US" sz="1200" baseline="0" dirty="0" smtClean="0"/>
                        <a:t> introduced to the Windows XP Desktop, taskbar, start menu, and folders.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  <a:tr h="38358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QuickBooks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QuickBooks</a:t>
                      </a:r>
                      <a:r>
                        <a:rPr lang="en-US" sz="1200" baseline="0" dirty="0" smtClean="0"/>
                        <a:t> focuses on learners who have who are interested in starting their own bookkeeping business.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352800" y="4191000"/>
          <a:ext cx="5257800" cy="24384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467293"/>
                <a:gridCol w="2812312"/>
                <a:gridCol w="978195"/>
              </a:tblGrid>
              <a:tr h="2998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Design Classes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Credit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Illustrator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Learn to navigate the Illustrator</a:t>
                      </a:r>
                      <a:r>
                        <a:rPr lang="en-US" sz="1200" baseline="0" dirty="0" smtClean="0"/>
                        <a:t> environment  and create simple illustrations.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98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InDesign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 this course you will learn how to create advertisements</a:t>
                      </a:r>
                      <a:r>
                        <a:rPr lang="en-US" sz="1200" baseline="0" dirty="0" smtClean="0"/>
                        <a:t> and complex color publications.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  <a:tr h="2698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Photoshop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 this course learners will use</a:t>
                      </a:r>
                      <a:r>
                        <a:rPr lang="en-US" sz="1200" baseline="0" dirty="0" smtClean="0"/>
                        <a:t> several tools to perform image processing.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 Rates</a:t>
            </a:r>
            <a:endParaRPr lang="en-US" dirty="0"/>
          </a:p>
        </p:txBody>
      </p:sp>
      <p:sp>
        <p:nvSpPr>
          <p:cNvPr id="9" name="Down Arrow Callout 8"/>
          <p:cNvSpPr/>
          <p:nvPr/>
        </p:nvSpPr>
        <p:spPr>
          <a:xfrm>
            <a:off x="2667000" y="4800600"/>
            <a:ext cx="3962400" cy="1447800"/>
          </a:xfrm>
          <a:prstGeom prst="downArrowCallout">
            <a:avLst/>
          </a:prstGeom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Bronze Package</a:t>
            </a:r>
          </a:p>
          <a:p>
            <a:pPr algn="ctr"/>
            <a:r>
              <a:rPr lang="en-US" dirty="0" smtClean="0"/>
              <a:t>2 Classes for $100</a:t>
            </a:r>
            <a:endParaRPr lang="en-US" dirty="0"/>
          </a:p>
        </p:txBody>
      </p:sp>
      <p:sp>
        <p:nvSpPr>
          <p:cNvPr id="10" name="Down Arrow Callout 9"/>
          <p:cNvSpPr/>
          <p:nvPr/>
        </p:nvSpPr>
        <p:spPr>
          <a:xfrm>
            <a:off x="2667000" y="3200400"/>
            <a:ext cx="3962400" cy="1447800"/>
          </a:xfrm>
          <a:prstGeom prst="downArrowCallou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Silver Package</a:t>
            </a:r>
          </a:p>
          <a:p>
            <a:pPr algn="ctr"/>
            <a:r>
              <a:rPr lang="en-US" dirty="0" smtClean="0"/>
              <a:t>3 Classes for $140</a:t>
            </a:r>
            <a:endParaRPr lang="en-US" dirty="0"/>
          </a:p>
        </p:txBody>
      </p:sp>
      <p:sp>
        <p:nvSpPr>
          <p:cNvPr id="11" name="Down Arrow Callout 10"/>
          <p:cNvSpPr/>
          <p:nvPr/>
        </p:nvSpPr>
        <p:spPr>
          <a:xfrm>
            <a:off x="2667000" y="1600200"/>
            <a:ext cx="3962400" cy="1447800"/>
          </a:xfrm>
          <a:prstGeom prst="downArrowCallou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Gold Package</a:t>
            </a:r>
          </a:p>
          <a:p>
            <a:pPr algn="ctr"/>
            <a:r>
              <a:rPr lang="en-US" dirty="0" smtClean="0"/>
              <a:t>4 Classes for $170</a:t>
            </a:r>
          </a:p>
          <a:p>
            <a:pPr algn="ctr"/>
            <a:r>
              <a:rPr lang="en-US" dirty="0" smtClean="0"/>
              <a:t>Plus, use of all online tools!</a:t>
            </a:r>
            <a:endParaRPr lang="en-US" dirty="0"/>
          </a:p>
        </p:txBody>
      </p:sp>
    </p:spTree>
  </p:cSld>
  <p:clrMapOvr>
    <a:masterClrMapping/>
  </p:clrMapOvr>
  <p:transition spd="slow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 animBg="1"/>
      <p:bldP spid="10" grpId="0" build="allAtOnce" animBg="1"/>
      <p:bldP spid="11" grpId="0" build="allAtOnce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2139</TotalTime>
  <Words>222</Words>
  <Application>Microsoft Office PowerPoint</Application>
  <PresentationFormat>On-screen Show (4:3)</PresentationFormat>
  <Paragraphs>54</Paragraphs>
  <Slides>6</Slides>
  <Notes>5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Slide 1</vt:lpstr>
      <vt:lpstr>Mission Statement</vt:lpstr>
      <vt:lpstr>Who We Are…</vt:lpstr>
      <vt:lpstr>Who We Serve…</vt:lpstr>
      <vt:lpstr>Classes Offered</vt:lpstr>
      <vt:lpstr>Package Rates</vt:lpstr>
    </vt:vector>
  </TitlesOfParts>
  <Company>Goodwill Industries of Eastern North Carolina,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Comptech Computer S</dc:title>
  <dc:creator>Allison Williams</dc:creator>
  <cp:lastModifiedBy>Jane Doe</cp:lastModifiedBy>
  <cp:revision>198</cp:revision>
  <dcterms:created xsi:type="dcterms:W3CDTF">2008-04-09T12:16:50Z</dcterms:created>
  <dcterms:modified xsi:type="dcterms:W3CDTF">2008-06-04T15:05:37Z</dcterms:modified>
</cp:coreProperties>
</file>