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476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B733-A9C3-42DE-B2EB-775CD4D94A5B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01002-5BC0-42D3-AC5D-B5A4B753AC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5/21/2008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2192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High    Tech</a:t>
            </a:r>
          </a:p>
          <a:p>
            <a:endParaRPr lang="en-US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	Technology Center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286000" y="1371600"/>
            <a:ext cx="533400" cy="457200"/>
          </a:xfrm>
          <a:prstGeom prst="star5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Serve…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Offered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229600" cy="2743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24200"/>
                <a:gridCol w="3962400"/>
                <a:gridCol w="11430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Basic Computer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Microsoft Office 2007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 course is designed for</a:t>
                      </a:r>
                      <a:r>
                        <a:rPr lang="en-US" sz="1200" baseline="0" dirty="0" smtClean="0"/>
                        <a:t> adult learners who are interested in spreadsheet, database,  presentation, and word processing applications.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Vista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</a:t>
                      </a:r>
                      <a:r>
                        <a:rPr lang="en-US" sz="1200" baseline="0" dirty="0" smtClean="0"/>
                        <a:t> course helps learners become familiar with and navigate the Windows Vista interface.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XP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Learners will be</a:t>
                      </a:r>
                      <a:r>
                        <a:rPr lang="en-US" sz="1200" baseline="0" dirty="0" smtClean="0"/>
                        <a:t> introduced to the Windows XP Desktop, taskbar, start menu, and folders.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r>
                        <a:rPr lang="en-US" sz="1200" baseline="0" dirty="0" smtClean="0"/>
                        <a:t> focuses on learners who have who are interested in starting their own bookkeeping business.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52800" y="4038600"/>
          <a:ext cx="5257800" cy="24384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67293"/>
                <a:gridCol w="2812312"/>
                <a:gridCol w="978195"/>
              </a:tblGrid>
              <a:tr h="299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Design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Illustrator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Learn to navigate the Illustrator</a:t>
                      </a:r>
                      <a:r>
                        <a:rPr lang="en-US" sz="1200" baseline="0" dirty="0" smtClean="0"/>
                        <a:t> environment  and create simple illustrations.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InDesign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you will learn how to create advertisements</a:t>
                      </a:r>
                      <a:r>
                        <a:rPr lang="en-US" sz="1200" baseline="0" dirty="0" smtClean="0"/>
                        <a:t> and complex color publications.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Photoshop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learners will use</a:t>
                      </a:r>
                      <a:r>
                        <a:rPr lang="en-US" sz="1200" baseline="0" dirty="0" smtClean="0"/>
                        <a:t> several tools to perform image processing.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Rates</a:t>
            </a:r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905</TotalTime>
  <Words>157</Words>
  <Application>Microsoft Office PowerPoint</Application>
  <PresentationFormat>On-screen Show (4:3)</PresentationFormat>
  <Paragraphs>40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Mission Statement</vt:lpstr>
      <vt:lpstr>Who We Are…</vt:lpstr>
      <vt:lpstr>Who We Serve…</vt:lpstr>
      <vt:lpstr>Classes Offered</vt:lpstr>
      <vt:lpstr>Package Rates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Comptech Computer S</dc:title>
  <dc:creator>Allison Williams</dc:creator>
  <cp:lastModifiedBy>Jane Doe</cp:lastModifiedBy>
  <cp:revision>83</cp:revision>
  <dcterms:created xsi:type="dcterms:W3CDTF">2008-04-09T12:16:50Z</dcterms:created>
  <dcterms:modified xsi:type="dcterms:W3CDTF">2008-05-21T15:34:32Z</dcterms:modified>
</cp:coreProperties>
</file>