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47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5/19/2008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707</TotalTime>
  <Words>21</Words>
  <Application>Microsoft Office PowerPoint</Application>
  <PresentationFormat>On-screen Show (4:3)</PresentationFormat>
  <Paragraphs>13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75</cp:revision>
  <dcterms:created xsi:type="dcterms:W3CDTF">2008-04-09T12:16:50Z</dcterms:created>
  <dcterms:modified xsi:type="dcterms:W3CDTF">2008-05-19T18:01:07Z</dcterms:modified>
</cp:coreProperties>
</file>