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2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5" d="100"/>
          <a:sy n="55" d="100"/>
        </p:scale>
        <p:origin x="-78" y="-4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4C0A071-654A-4C39-B359-ED672D88A4CE}" type="datetimeFigureOut">
              <a:rPr lang="en-US" smtClean="0"/>
              <a:pPr/>
              <a:t>5/6/2008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5D5F1D-1CEC-4906-8D33-482445F603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C0A071-654A-4C39-B359-ED672D88A4CE}" type="datetimeFigureOut">
              <a:rPr lang="en-US" smtClean="0"/>
              <a:pPr/>
              <a:t>5/6/2008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0A071-654A-4C39-B359-ED672D88A4CE}" type="datetimeFigureOut">
              <a:rPr lang="en-US" smtClean="0"/>
              <a:pPr/>
              <a:t>5/6/2008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4C0A071-654A-4C39-B359-ED672D88A4CE}" type="datetimeFigureOut">
              <a:rPr lang="en-US" smtClean="0"/>
              <a:pPr/>
              <a:t>5/6/2008</a:t>
            </a:fld>
            <a:endParaRPr lang="en-US"/>
          </a:p>
        </p:txBody>
      </p:sp>
      <p:sp>
        <p:nvSpPr>
          <p:cNvPr id="27" name="Slide Number Placeholder 26"/>
          <p:cNvSpPr>
            <a:spLocks noGrp="1"/>
          </p:cNvSpPr>
          <p:nvPr>
            <p:ph type="sldNum" sz="quarter" idx="11"/>
          </p:nvPr>
        </p:nvSpPr>
        <p:spPr/>
        <p:txBody>
          <a:bodyPr rtlCol="0"/>
          <a:lstStyle/>
          <a:p>
            <a:fld id="{425D5F1D-1CEC-4906-8D33-482445F603F0}"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4C0A071-654A-4C39-B359-ED672D88A4CE}" type="datetimeFigureOut">
              <a:rPr lang="en-US" smtClean="0"/>
              <a:pPr/>
              <a:t>5/6/2008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5D5F1D-1CEC-4906-8D33-482445F603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A071-654A-4C39-B359-ED672D88A4CE}" type="datetimeFigureOut">
              <a:rPr lang="en-US" smtClean="0"/>
              <a:pPr/>
              <a:t>5/6/2008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0A071-654A-4C39-B359-ED672D88A4CE}" type="datetimeFigureOut">
              <a:rPr lang="en-US" smtClean="0"/>
              <a:pPr/>
              <a:t>5/6/2008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C0A071-654A-4C39-B359-ED672D88A4CE}" type="datetimeFigureOut">
              <a:rPr lang="en-US" smtClean="0"/>
              <a:pPr/>
              <a:t>5/6/2008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4C0A071-654A-4C39-B359-ED672D88A4CE}" type="datetimeFigureOut">
              <a:rPr lang="en-US" smtClean="0"/>
              <a:pPr/>
              <a:t>5/6/2008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5D5F1D-1CEC-4906-8D33-482445F603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Imprint MT Shadow" pitchFamily="82" charset="0"/>
              </a:rPr>
              <a:t>2008 Team Building Workshop</a:t>
            </a:r>
            <a:endParaRPr lang="en-US" dirty="0">
              <a:latin typeface="Imprint MT Shadow" pitchFamily="82" charset="0"/>
            </a:endParaRPr>
          </a:p>
        </p:txBody>
      </p:sp>
      <p:sp>
        <p:nvSpPr>
          <p:cNvPr id="3" name="Subtitle 2"/>
          <p:cNvSpPr>
            <a:spLocks noGrp="1"/>
          </p:cNvSpPr>
          <p:nvPr>
            <p:ph type="subTitle" idx="1"/>
          </p:nvPr>
        </p:nvSpPr>
        <p:spPr/>
        <p:txBody>
          <a:bodyPr/>
          <a:lstStyle/>
          <a:p>
            <a:r>
              <a:rPr lang="en-US" dirty="0" smtClean="0">
                <a:solidFill>
                  <a:srgbClr val="1E32F4"/>
                </a:solidFill>
                <a:latin typeface="Brush Script MT" pitchFamily="66" charset="0"/>
              </a:rPr>
              <a:t>“Working together to achieve success”</a:t>
            </a:r>
            <a:endParaRPr lang="en-US" dirty="0">
              <a:solidFill>
                <a:srgbClr val="1E32F4"/>
              </a:solidFill>
              <a:latin typeface="Brush Script MT" pitchFamily="66" charset="0"/>
            </a:endParaRPr>
          </a:p>
        </p:txBody>
      </p:sp>
      <p:sp>
        <p:nvSpPr>
          <p:cNvPr id="4" name="TextBox 3"/>
          <p:cNvSpPr txBox="1"/>
          <p:nvPr/>
        </p:nvSpPr>
        <p:spPr>
          <a:xfrm>
            <a:off x="457200" y="5943600"/>
            <a:ext cx="2590800" cy="646331"/>
          </a:xfrm>
          <a:prstGeom prst="rect">
            <a:avLst/>
          </a:prstGeom>
          <a:noFill/>
        </p:spPr>
        <p:txBody>
          <a:bodyPr wrap="square" rtlCol="0">
            <a:spAutoFit/>
          </a:bodyPr>
          <a:lstStyle/>
          <a:p>
            <a:r>
              <a:rPr lang="en-US" dirty="0" smtClean="0"/>
              <a:t>Presenter: Jane Doe</a:t>
            </a:r>
          </a:p>
          <a:p>
            <a:r>
              <a:rPr lang="en-US" dirty="0" smtClean="0"/>
              <a:t>Date: May 1, 2008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58000"/>
          </a:schemeClr>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u="sng" dirty="0" smtClean="0"/>
              <a:t>Goal</a:t>
            </a:r>
            <a:endParaRPr lang="en-US" u="sng" dirty="0"/>
          </a:p>
        </p:txBody>
      </p:sp>
      <p:sp>
        <p:nvSpPr>
          <p:cNvPr id="9" name="Text Placeholder 8"/>
          <p:cNvSpPr>
            <a:spLocks noGrp="1"/>
          </p:cNvSpPr>
          <p:nvPr>
            <p:ph type="body" idx="2"/>
          </p:nvPr>
        </p:nvSpPr>
        <p:spPr/>
        <p:txBody>
          <a:bodyPr/>
          <a:lstStyle/>
          <a:p>
            <a:r>
              <a:rPr lang="en-US" dirty="0" smtClean="0"/>
              <a:t> The goal of our workshop is to find an efficient way to bring about performance improvement. This workshop will critically focus on how our organization operates, what we do, why we do it, and who does what.</a:t>
            </a:r>
          </a:p>
          <a:p>
            <a:endParaRPr lang="en-US" dirty="0"/>
          </a:p>
        </p:txBody>
      </p:sp>
      <p:pic>
        <p:nvPicPr>
          <p:cNvPr id="5" name="Content Placeholder 4" descr="Team Photo.jpg"/>
          <p:cNvPicPr>
            <a:picLocks noGrp="1" noChangeAspect="1"/>
          </p:cNvPicPr>
          <p:nvPr>
            <p:ph sz="half" idx="1"/>
          </p:nvPr>
        </p:nvPicPr>
        <p:blipFill>
          <a:blip r:embed="rId2" cstate="print"/>
          <a:srcRect/>
          <a:stretch>
            <a:fillRect/>
          </a:stretch>
        </p:blipFill>
        <p:spPr>
          <a:xfrm>
            <a:off x="838200" y="2057400"/>
            <a:ext cx="3733801" cy="2904419"/>
          </a:xfrm>
          <a:prstGeom prst="roundRect">
            <a:avLst>
              <a:gd name="adj" fmla="val 4167"/>
            </a:avLst>
          </a:prstGeom>
          <a:solidFill>
            <a:srgbClr val="FFFFFF"/>
          </a:solidFill>
          <a:ln w="76200" cap="sq">
            <a:solidFill>
              <a:schemeClr val="bg1">
                <a:lumMod val="50000"/>
              </a:schemeClr>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What You Can Expect To Gain</a:t>
            </a:r>
            <a:endParaRPr lang="en-US" dirty="0"/>
          </a:p>
        </p:txBody>
      </p:sp>
      <p:sp>
        <p:nvSpPr>
          <p:cNvPr id="3" name="Content Placeholder 2"/>
          <p:cNvSpPr>
            <a:spLocks noGrp="1"/>
          </p:cNvSpPr>
          <p:nvPr>
            <p:ph idx="1"/>
          </p:nvPr>
        </p:nvSpPr>
        <p:spPr/>
        <p:txBody>
          <a:bodyPr/>
          <a:lstStyle/>
          <a:p>
            <a:r>
              <a:rPr lang="en-US" dirty="0" smtClean="0"/>
              <a:t>Delegates will find the workshop challenging, thought provoking, and rewarding. In the end participants will leave the workshop with ideas for improving their organization as individuals and as a team!</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Exercise</a:t>
            </a:r>
            <a:endParaRPr lang="en-US" dirty="0"/>
          </a:p>
        </p:txBody>
      </p:sp>
      <p:sp>
        <p:nvSpPr>
          <p:cNvPr id="4" name="Content Placeholder 3"/>
          <p:cNvSpPr>
            <a:spLocks noGrp="1"/>
          </p:cNvSpPr>
          <p:nvPr>
            <p:ph sz="half" idx="2"/>
          </p:nvPr>
        </p:nvSpPr>
        <p:spPr/>
        <p:txBody>
          <a:bodyPr/>
          <a:lstStyle/>
          <a:p>
            <a:endParaRPr lang="en-US"/>
          </a:p>
        </p:txBody>
      </p:sp>
      <p:pic>
        <p:nvPicPr>
          <p:cNvPr id="1028" name="Picture 4" descr="C:\Documents and Settings\allison\Local Settings\Temporary Internet Files\Content.IE5\UAFWJQ2G\MPj02554280000[1].jpg"/>
          <p:cNvPicPr>
            <a:picLocks noGrp="1" noChangeAspect="1" noChangeArrowheads="1"/>
          </p:cNvPicPr>
          <p:nvPr>
            <p:ph sz="half" idx="1"/>
          </p:nvPr>
        </p:nvPicPr>
        <p:blipFill>
          <a:blip r:embed="rId2"/>
          <a:srcRect/>
          <a:stretch>
            <a:fillRect/>
          </a:stretch>
        </p:blipFill>
        <p:spPr bwMode="auto">
          <a:xfrm>
            <a:off x="647700" y="3320701"/>
            <a:ext cx="3657600" cy="238353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450</TotalTime>
  <Words>107</Words>
  <Application>Microsoft Office PowerPoint</Application>
  <PresentationFormat>On-screen Show (4:3)</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Urban</vt:lpstr>
      <vt:lpstr>2008 Team Building Workshop</vt:lpstr>
      <vt:lpstr>Goal</vt:lpstr>
      <vt:lpstr>What You Can Expect To Gain</vt:lpstr>
      <vt:lpstr>Team Exercise</vt:lpstr>
    </vt:vector>
  </TitlesOfParts>
  <Company>Goodwill Industries of Eastern North Carolina,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 Team Building Workshop</dc:title>
  <dc:creator>Jane Doe</dc:creator>
  <cp:lastModifiedBy>Jane Doe</cp:lastModifiedBy>
  <cp:revision>45</cp:revision>
  <dcterms:created xsi:type="dcterms:W3CDTF">2008-04-28T17:29:37Z</dcterms:created>
  <dcterms:modified xsi:type="dcterms:W3CDTF">2008-05-06T19:11:37Z</dcterms:modified>
</cp:coreProperties>
</file>